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98" r:id="rId2"/>
    <p:sldId id="299" r:id="rId3"/>
    <p:sldId id="300" r:id="rId4"/>
    <p:sldId id="322" r:id="rId5"/>
    <p:sldId id="309" r:id="rId6"/>
    <p:sldId id="321" r:id="rId7"/>
    <p:sldId id="311" r:id="rId8"/>
    <p:sldId id="294" r:id="rId9"/>
    <p:sldId id="297" r:id="rId10"/>
    <p:sldId id="305" r:id="rId11"/>
    <p:sldId id="304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6483385-6690-0EF3-7A44-BABBAF93F6F5}" name="Jess Rolwes" initials="JR" userId="S::JROLWES@cb-sisco.com::2e34b49f-db7a-477a-b654-018e28cde0ae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F3955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1368" autoAdjust="0"/>
    <p:restoredTop sz="85850" autoAdjust="0"/>
  </p:normalViewPr>
  <p:slideViewPr>
    <p:cSldViewPr snapToGrid="0">
      <p:cViewPr varScale="1">
        <p:scale>
          <a:sx n="91" d="100"/>
          <a:sy n="91" d="100"/>
        </p:scale>
        <p:origin x="474" y="9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97" d="100"/>
          <a:sy n="97" d="100"/>
        </p:scale>
        <p:origin x="4328" y="20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8/10/relationships/authors" Target="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A2D51E5F-586C-CBC3-3DE0-D07C50B8C52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94EA482-2F2F-C1C1-ECFD-8BE9827BDBD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ABB3D9-5D4A-8D4A-BFEB-B915D92E6CC3}" type="datetimeFigureOut">
              <a:rPr lang="en-US" smtClean="0"/>
              <a:t>08/06/2025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A4A6905-0991-AEC7-CF69-B1041BD792C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66475AE-CD55-5787-7F9A-609FBE45E00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A9EAABA-281F-5445-AF7D-B9E3D93376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98140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F38AB0-3E09-4F4E-A063-EFF3F1745883}" type="datetimeFigureOut">
              <a:rPr lang="en-US" smtClean="0"/>
              <a:t>08/06/2025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4B1A3E-3034-3D4B-B8D1-4C896FFDF2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28930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4B1A3E-3034-3D4B-B8D1-4C896FFDF28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012106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>
                <a:solidFill>
                  <a:srgbClr val="1E3854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To Change a Picture</a:t>
            </a:r>
          </a:p>
          <a:p>
            <a:pPr marL="342900" indent="-342900">
              <a:buFontTx/>
              <a:buChar char="-"/>
            </a:pPr>
            <a:r>
              <a:rPr lang="en-US" dirty="0">
                <a:solidFill>
                  <a:srgbClr val="1E3854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Right click on the picture you want to change, click “change picture,” then “from a file.” </a:t>
            </a:r>
          </a:p>
          <a:p>
            <a:pPr marL="342900" indent="-342900">
              <a:buFontTx/>
              <a:buChar char="-"/>
            </a:pPr>
            <a:r>
              <a:rPr lang="en-US" dirty="0">
                <a:latin typeface="Open Sans" pitchFamily="2" charset="0"/>
                <a:ea typeface="Open Sans" pitchFamily="2" charset="0"/>
                <a:cs typeface="Open Sans" pitchFamily="2" charset="0"/>
              </a:rPr>
              <a:t>O:\Wholesale Sales &amp; Marketing\1. HealthCheck360\8. Templates\PowerPoint\Photos for PowerPoint</a:t>
            </a:r>
            <a:endParaRPr lang="en-US" dirty="0">
              <a:solidFill>
                <a:srgbClr val="1E3854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4B1A3E-3034-3D4B-B8D1-4C896FFDF289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61173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>
                <a:solidFill>
                  <a:srgbClr val="1E3854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To Change a Picture</a:t>
            </a:r>
          </a:p>
          <a:p>
            <a:pPr marL="342900" indent="-342900">
              <a:buFontTx/>
              <a:buChar char="-"/>
            </a:pPr>
            <a:r>
              <a:rPr lang="en-US" dirty="0">
                <a:solidFill>
                  <a:srgbClr val="1E3854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Right click on the picture you want to change, click “change picture,” then “from a file.” </a:t>
            </a:r>
          </a:p>
          <a:p>
            <a:pPr marL="342900" indent="-342900">
              <a:buFontTx/>
              <a:buChar char="-"/>
            </a:pPr>
            <a:r>
              <a:rPr lang="en-US" dirty="0">
                <a:latin typeface="Open Sans" pitchFamily="2" charset="0"/>
                <a:ea typeface="Open Sans" pitchFamily="2" charset="0"/>
                <a:cs typeface="Open Sans" pitchFamily="2" charset="0"/>
              </a:rPr>
              <a:t>O:\Wholesale Sales &amp; Marketing\1. HealthCheck360\8. Templates\PowerPoint\Photos for PowerPoint</a:t>
            </a:r>
            <a:endParaRPr lang="en-US" dirty="0">
              <a:solidFill>
                <a:srgbClr val="1E3854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4B1A3E-3034-3D4B-B8D1-4C896FFDF28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77722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>
                <a:solidFill>
                  <a:srgbClr val="1E3854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To Change a Picture</a:t>
            </a:r>
          </a:p>
          <a:p>
            <a:pPr marL="342900" indent="-342900">
              <a:buFontTx/>
              <a:buChar char="-"/>
            </a:pPr>
            <a:r>
              <a:rPr lang="en-US" dirty="0">
                <a:solidFill>
                  <a:srgbClr val="1E3854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Right click on the picture you want to change, click “change picture,” then “from a file.” </a:t>
            </a:r>
          </a:p>
          <a:p>
            <a:pPr marL="342900" indent="-342900">
              <a:buFontTx/>
              <a:buChar char="-"/>
            </a:pPr>
            <a:r>
              <a:rPr lang="en-US" dirty="0">
                <a:latin typeface="Open Sans" pitchFamily="2" charset="0"/>
                <a:ea typeface="Open Sans" pitchFamily="2" charset="0"/>
                <a:cs typeface="Open Sans" pitchFamily="2" charset="0"/>
              </a:rPr>
              <a:t>O:\Wholesale Sales &amp; Marketing\1. HealthCheck360\8. Templates\PowerPoint\Photos for PowerPoint</a:t>
            </a:r>
            <a:endParaRPr lang="en-US" dirty="0">
              <a:solidFill>
                <a:srgbClr val="1E3854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4B1A3E-3034-3D4B-B8D1-4C896FFDF289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55610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465242-2657-35FC-1F36-5D100F5DBA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B9EB948-2459-0867-228D-1A3FB84EB1E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973535E-333E-4DEA-5BA0-C1FB5CA111F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>
                <a:solidFill>
                  <a:srgbClr val="1E3854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To Change a Picture</a:t>
            </a:r>
          </a:p>
          <a:p>
            <a:pPr marL="342900" indent="-342900">
              <a:buFontTx/>
              <a:buChar char="-"/>
            </a:pPr>
            <a:r>
              <a:rPr lang="en-US" dirty="0">
                <a:solidFill>
                  <a:srgbClr val="1E3854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Right click on the picture you want to change, click “change picture,” then “from a file.” </a:t>
            </a:r>
          </a:p>
          <a:p>
            <a:pPr marL="342900" indent="-342900">
              <a:buFontTx/>
              <a:buChar char="-"/>
            </a:pPr>
            <a:r>
              <a:rPr lang="en-US" dirty="0">
                <a:latin typeface="Open Sans" pitchFamily="2" charset="0"/>
                <a:ea typeface="Open Sans" pitchFamily="2" charset="0"/>
                <a:cs typeface="Open Sans" pitchFamily="2" charset="0"/>
              </a:rPr>
              <a:t>O:\Wholesale Sales &amp; Marketing\1. HealthCheck360\8. Templates\PowerPoint\Photos for PowerPoint</a:t>
            </a:r>
            <a:endParaRPr lang="en-US" dirty="0">
              <a:solidFill>
                <a:srgbClr val="1E3854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8C49437-0C03-426F-FF5E-F9EDC14F79F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4B1A3E-3034-3D4B-B8D1-4C896FFDF289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001097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87B45E-0C1B-16AE-DD3C-D3F33AD457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6798475-1480-9B39-8EDD-8FA3BE1CEAC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F0BF771-8DD2-1485-5BDD-F6466ED782F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>
                <a:solidFill>
                  <a:srgbClr val="1E3854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To Change a Picture</a:t>
            </a:r>
          </a:p>
          <a:p>
            <a:pPr marL="342900" indent="-342900">
              <a:buFontTx/>
              <a:buChar char="-"/>
            </a:pPr>
            <a:r>
              <a:rPr lang="en-US" dirty="0">
                <a:solidFill>
                  <a:srgbClr val="1E3854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Right click on the picture you want to change, click “change picture,” then “from a file.” </a:t>
            </a:r>
          </a:p>
          <a:p>
            <a:pPr marL="342900" indent="-342900">
              <a:buFontTx/>
              <a:buChar char="-"/>
            </a:pPr>
            <a:r>
              <a:rPr lang="en-US" dirty="0">
                <a:latin typeface="Open Sans" pitchFamily="2" charset="0"/>
                <a:ea typeface="Open Sans" pitchFamily="2" charset="0"/>
                <a:cs typeface="Open Sans" pitchFamily="2" charset="0"/>
              </a:rPr>
              <a:t>O:\Wholesale Sales &amp; Marketing\1. HealthCheck360\8. Templates\PowerPoint\Photos for PowerPoint</a:t>
            </a:r>
            <a:endParaRPr lang="en-US" dirty="0">
              <a:solidFill>
                <a:srgbClr val="1E3854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8B48859-8147-8100-69B4-0F6B18E97CB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4B1A3E-3034-3D4B-B8D1-4C896FFDF289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492476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C7D59D-3431-D7AA-0D9C-633BBB46EC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EE1E75D-1ACA-AFDE-ED32-22FDE2A133A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C1ABF28-3F4F-2430-E7A1-CD07B8C0DAF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>
                <a:solidFill>
                  <a:srgbClr val="1E3854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To Change a Picture</a:t>
            </a:r>
          </a:p>
          <a:p>
            <a:pPr marL="342900" indent="-342900">
              <a:buFontTx/>
              <a:buChar char="-"/>
            </a:pPr>
            <a:r>
              <a:rPr lang="en-US" dirty="0">
                <a:solidFill>
                  <a:srgbClr val="1E3854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Right click on the picture you want to change, click “change picture,” then “from a file.” </a:t>
            </a:r>
          </a:p>
          <a:p>
            <a:pPr marL="342900" indent="-342900">
              <a:buFontTx/>
              <a:buChar char="-"/>
            </a:pPr>
            <a:r>
              <a:rPr lang="en-US" dirty="0">
                <a:latin typeface="Open Sans" pitchFamily="2" charset="0"/>
                <a:ea typeface="Open Sans" pitchFamily="2" charset="0"/>
                <a:cs typeface="Open Sans" pitchFamily="2" charset="0"/>
              </a:rPr>
              <a:t>O:\Wholesale Sales &amp; Marketing\1. HealthCheck360\8. Templates\PowerPoint\Photos for PowerPoint</a:t>
            </a:r>
            <a:endParaRPr lang="en-US" dirty="0">
              <a:solidFill>
                <a:srgbClr val="1E3854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9BB26D-6E29-0E6A-1E52-FE28E76802E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4B1A3E-3034-3D4B-B8D1-4C896FFDF289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55988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5FF10F-5210-1512-CBE4-680408AE0A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83F8DA1-A385-CF18-D2B8-D238A90B20C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3659585-1A40-6B28-3DA2-121F7C32CCD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>
                <a:solidFill>
                  <a:srgbClr val="1E3854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To Change a Picture</a:t>
            </a:r>
          </a:p>
          <a:p>
            <a:pPr marL="342900" indent="-342900">
              <a:buFontTx/>
              <a:buChar char="-"/>
            </a:pPr>
            <a:r>
              <a:rPr lang="en-US" dirty="0">
                <a:solidFill>
                  <a:srgbClr val="1E3854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Right click on the picture you want to change, click “change picture,” then “from a file.” </a:t>
            </a:r>
          </a:p>
          <a:p>
            <a:pPr marL="342900" indent="-342900">
              <a:buFontTx/>
              <a:buChar char="-"/>
            </a:pPr>
            <a:r>
              <a:rPr lang="en-US" dirty="0">
                <a:latin typeface="Open Sans" pitchFamily="2" charset="0"/>
                <a:ea typeface="Open Sans" pitchFamily="2" charset="0"/>
                <a:cs typeface="Open Sans" pitchFamily="2" charset="0"/>
              </a:rPr>
              <a:t>O:\Wholesale Sales &amp; Marketing\1. HealthCheck360\8. Templates\PowerPoint\Photos for PowerPoint</a:t>
            </a:r>
            <a:endParaRPr lang="en-US" dirty="0">
              <a:solidFill>
                <a:srgbClr val="1E3854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B55F302-AB94-B318-09CA-5DFC6D237A2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4B1A3E-3034-3D4B-B8D1-4C896FFDF289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443830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>
                <a:solidFill>
                  <a:srgbClr val="1E3854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To Change a Picture</a:t>
            </a:r>
          </a:p>
          <a:p>
            <a:pPr marL="342900" indent="-342900">
              <a:buFontTx/>
              <a:buChar char="-"/>
            </a:pPr>
            <a:r>
              <a:rPr lang="en-US" dirty="0">
                <a:solidFill>
                  <a:srgbClr val="1E3854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Right click on the picture you want to change, click “change picture,” then “from a file.” </a:t>
            </a:r>
          </a:p>
          <a:p>
            <a:pPr marL="342900" indent="-342900">
              <a:buFontTx/>
              <a:buChar char="-"/>
            </a:pPr>
            <a:r>
              <a:rPr lang="en-US" dirty="0">
                <a:latin typeface="Open Sans" pitchFamily="2" charset="0"/>
                <a:ea typeface="Open Sans" pitchFamily="2" charset="0"/>
                <a:cs typeface="Open Sans" pitchFamily="2" charset="0"/>
              </a:rPr>
              <a:t>O:\Wholesale Sales &amp; Marketing\1. HealthCheck360\8. Templates\PowerPoint\Photos for PowerPoint</a:t>
            </a:r>
            <a:endParaRPr lang="en-US" dirty="0">
              <a:solidFill>
                <a:srgbClr val="1E3854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>
                <a:solidFill>
                  <a:srgbClr val="1E3854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To Change an Icon: </a:t>
            </a:r>
            <a:r>
              <a:rPr lang="en-US" dirty="0">
                <a:solidFill>
                  <a:srgbClr val="1E3854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Go to “Insert” in the top menu, click icons, then select the icon you wish to include. You can update the color under the “Shape Format” tab. 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4B1A3E-3034-3D4B-B8D1-4C896FFDF289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272810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>
                <a:solidFill>
                  <a:srgbClr val="1E3854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To Change a Picture</a:t>
            </a:r>
          </a:p>
          <a:p>
            <a:pPr marL="342900" indent="-342900">
              <a:buFontTx/>
              <a:buChar char="-"/>
            </a:pPr>
            <a:r>
              <a:rPr lang="en-US" dirty="0">
                <a:solidFill>
                  <a:srgbClr val="1E3854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Right click on the picture you want to change, click “change picture,” then “from a file.”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4B1A3E-3034-3D4B-B8D1-4C896FFDF289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65616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black background with blue letters&#10;&#10;Description automatically generated">
            <a:extLst>
              <a:ext uri="{FF2B5EF4-FFF2-40B4-BE49-F238E27FC236}">
                <a16:creationId xmlns:a16="http://schemas.microsoft.com/office/drawing/2014/main" id="{39A6098D-6DED-0560-3DBD-803D8EC5324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61666" y="1731861"/>
            <a:ext cx="2467534" cy="445229"/>
          </a:xfrm>
          <a:prstGeom prst="rect">
            <a:avLst/>
          </a:prstGeom>
        </p:spPr>
      </p:pic>
      <p:sp>
        <p:nvSpPr>
          <p:cNvPr id="9" name="Text Placeholder 31">
            <a:extLst>
              <a:ext uri="{FF2B5EF4-FFF2-40B4-BE49-F238E27FC236}">
                <a16:creationId xmlns:a16="http://schemas.microsoft.com/office/drawing/2014/main" id="{489EC7B6-8A31-9199-C7F7-C174C69AB117}"/>
              </a:ext>
            </a:extLst>
          </p:cNvPr>
          <p:cNvSpPr txBox="1">
            <a:spLocks/>
          </p:cNvSpPr>
          <p:nvPr userDrawn="1"/>
        </p:nvSpPr>
        <p:spPr>
          <a:xfrm>
            <a:off x="1410226" y="3870429"/>
            <a:ext cx="3618974" cy="3048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tabLst>
                <a:tab pos="1200150" algn="l"/>
              </a:tabLst>
              <a:defRPr sz="1400" kern="1200" baseline="0">
                <a:solidFill>
                  <a:srgbClr val="606060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marR="0" lvl="0" indent="-171450" algn="r" defTabSz="6858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>
                <a:tab pos="1200150" algn="l"/>
              </a:tabLst>
              <a:defRPr/>
            </a:pPr>
            <a:fld id="{71B1F974-AE0E-445E-9C3A-9A93ACC12271}" type="datetime4">
              <a:rPr kumimoji="0" lang="en-US" sz="1400" u="none" strike="noStrike" kern="1200" cap="none" spc="0" normalizeH="0" baseline="0" noProof="0" smtClean="0">
                <a:ln>
                  <a:noFill/>
                </a:ln>
                <a:solidFill>
                  <a:srgbClr val="1E3854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pPr marL="171450" marR="0" lvl="0" indent="-171450" algn="r" defTabSz="6858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>
                  <a:tab pos="1200150" algn="l"/>
                </a:tabLst>
                <a:defRPr/>
              </a:pPr>
              <a:t>August 6, 2025</a:t>
            </a:fld>
            <a:endParaRPr kumimoji="0" lang="en-US" sz="1400" u="none" strike="noStrike" kern="1200" cap="none" spc="0" normalizeH="0" baseline="0" noProof="0" dirty="0">
              <a:ln>
                <a:noFill/>
              </a:ln>
              <a:solidFill>
                <a:srgbClr val="1E3854"/>
              </a:solidFill>
              <a:effectLst/>
              <a:uLnTx/>
              <a:uFillTx/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22" name="Title 1">
            <a:extLst>
              <a:ext uri="{FF2B5EF4-FFF2-40B4-BE49-F238E27FC236}">
                <a16:creationId xmlns:a16="http://schemas.microsoft.com/office/drawing/2014/main" id="{A0AFEC75-8893-E8D5-C271-6AB9576FACB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4401" y="2253439"/>
            <a:ext cx="4114800" cy="1641805"/>
          </a:xfrm>
          <a:prstGeom prst="rect">
            <a:avLst/>
          </a:prstGeom>
        </p:spPr>
        <p:txBody>
          <a:bodyPr/>
          <a:lstStyle>
            <a:lvl1pPr algn="r">
              <a:defRPr sz="5400" b="1" i="0">
                <a:solidFill>
                  <a:schemeClr val="bg1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defRPr>
            </a:lvl1pPr>
          </a:lstStyle>
          <a:p>
            <a:r>
              <a:rPr lang="en-US" dirty="0"/>
              <a:t>Your Title Goes Here</a:t>
            </a:r>
          </a:p>
        </p:txBody>
      </p:sp>
      <p:sp>
        <p:nvSpPr>
          <p:cNvPr id="26" name="Picture Placeholder 11">
            <a:extLst>
              <a:ext uri="{FF2B5EF4-FFF2-40B4-BE49-F238E27FC236}">
                <a16:creationId xmlns:a16="http://schemas.microsoft.com/office/drawing/2014/main" id="{F2DC2622-9C3F-922F-CA4B-9D0C8C9BF53B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5460983" y="0"/>
            <a:ext cx="6731018" cy="6858000"/>
          </a:xfrm>
          <a:prstGeom prst="rect">
            <a:avLst/>
          </a:prstGeom>
          <a:effectLst>
            <a:outerShdw blurRad="230069" dist="28213" dir="10594610" algn="ctr" rotWithShape="0">
              <a:srgbClr val="000000">
                <a:alpha val="52072"/>
              </a:srgbClr>
            </a:outerShdw>
          </a:effectLst>
        </p:spPr>
        <p:txBody>
          <a:bodyPr/>
          <a:lstStyle/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9BAC6CE-308F-0A4A-DFCC-3675D53167C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091139" y="4175229"/>
            <a:ext cx="2017574" cy="30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0" i="0"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 lvl="0"/>
            <a:r>
              <a:rPr lang="en-US" dirty="0"/>
              <a:t>Presented By | Name</a:t>
            </a:r>
          </a:p>
        </p:txBody>
      </p:sp>
    </p:spTree>
    <p:extLst>
      <p:ext uri="{BB962C8B-B14F-4D97-AF65-F5344CB8AC3E}">
        <p14:creationId xmlns:p14="http://schemas.microsoft.com/office/powerpoint/2010/main" val="28193617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Tex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5369EC18-140D-9864-8846-17664870A825}"/>
              </a:ext>
            </a:extLst>
          </p:cNvPr>
          <p:cNvSpPr/>
          <p:nvPr userDrawn="1"/>
        </p:nvSpPr>
        <p:spPr>
          <a:xfrm>
            <a:off x="0" y="3429000"/>
            <a:ext cx="12192000" cy="3429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C8DDD07E-7C51-D251-0579-F339AF874A74}"/>
              </a:ext>
            </a:extLst>
          </p:cNvPr>
          <p:cNvSpPr/>
          <p:nvPr userDrawn="1"/>
        </p:nvSpPr>
        <p:spPr>
          <a:xfrm>
            <a:off x="636049" y="346293"/>
            <a:ext cx="10919902" cy="6165414"/>
          </a:xfrm>
          <a:prstGeom prst="roundRect">
            <a:avLst>
              <a:gd name="adj" fmla="val 8094"/>
            </a:avLst>
          </a:prstGeom>
          <a:solidFill>
            <a:schemeClr val="accent2"/>
          </a:solidFill>
          <a:ln>
            <a:noFill/>
          </a:ln>
          <a:effectLst>
            <a:outerShdw blurRad="472580" dist="38100" dir="16200000" sx="99000" sy="99000" rotWithShape="0">
              <a:prstClr val="black">
                <a:alpha val="26274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6"/>
              </a:solidFill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55F6C5CD-E874-A3A5-442F-50452B8E82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18469" y="792997"/>
            <a:ext cx="9707088" cy="703130"/>
          </a:xfrm>
          <a:prstGeom prst="rect">
            <a:avLst/>
          </a:prstGeom>
        </p:spPr>
        <p:txBody>
          <a:bodyPr/>
          <a:lstStyle>
            <a:lvl1pPr algn="l">
              <a:defRPr sz="4400" b="1" i="0">
                <a:solidFill>
                  <a:schemeClr val="bg1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defRPr>
            </a:lvl1pPr>
          </a:lstStyle>
          <a:p>
            <a:r>
              <a:rPr lang="en-US" dirty="0"/>
              <a:t>Your Title Goes Here</a:t>
            </a:r>
          </a:p>
        </p:txBody>
      </p:sp>
      <p:sp>
        <p:nvSpPr>
          <p:cNvPr id="14" name="Text Placeholder 11">
            <a:extLst>
              <a:ext uri="{FF2B5EF4-FFF2-40B4-BE49-F238E27FC236}">
                <a16:creationId xmlns:a16="http://schemas.microsoft.com/office/drawing/2014/main" id="{08CA66A3-F65D-1412-D6F4-EF57FAF1D1A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118469" y="1674144"/>
            <a:ext cx="10009314" cy="439085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b="0" i="0" spc="0">
                <a:solidFill>
                  <a:schemeClr val="bg1"/>
                </a:solidFill>
                <a:latin typeface="Open Sans Medium" pitchFamily="2" charset="0"/>
                <a:ea typeface="Open Sans Medium" pitchFamily="2" charset="0"/>
                <a:cs typeface="Open Sans Medium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Text goes here</a:t>
            </a:r>
          </a:p>
        </p:txBody>
      </p:sp>
    </p:spTree>
    <p:extLst>
      <p:ext uri="{BB962C8B-B14F-4D97-AF65-F5344CB8AC3E}">
        <p14:creationId xmlns:p14="http://schemas.microsoft.com/office/powerpoint/2010/main" val="40074451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Text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2229277-B23D-9687-A449-7500753D4C17}"/>
              </a:ext>
            </a:extLst>
          </p:cNvPr>
          <p:cNvSpPr/>
          <p:nvPr userDrawn="1"/>
        </p:nvSpPr>
        <p:spPr>
          <a:xfrm>
            <a:off x="0" y="0"/>
            <a:ext cx="3421117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3DE8A46D-4153-6B55-725F-EFCDAAB697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57924" y="1374617"/>
            <a:ext cx="6441810" cy="587712"/>
          </a:xfrm>
          <a:prstGeom prst="rect">
            <a:avLst/>
          </a:prstGeom>
        </p:spPr>
        <p:txBody>
          <a:bodyPr/>
          <a:lstStyle>
            <a:lvl1pPr algn="l">
              <a:defRPr sz="4400" b="1" i="0">
                <a:solidFill>
                  <a:schemeClr val="bg1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defRPr>
            </a:lvl1pPr>
          </a:lstStyle>
          <a:p>
            <a:r>
              <a:rPr lang="en-US" dirty="0"/>
              <a:t>Your Title Goes Here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DE096731-A297-6EF3-9C77-2A7FACB1120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44033" y="909858"/>
            <a:ext cx="6235700" cy="36821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000" b="0" i="0" spc="300">
                <a:solidFill>
                  <a:schemeClr val="bg1"/>
                </a:solidFill>
                <a:latin typeface="Open Sans Medium" pitchFamily="2" charset="0"/>
                <a:ea typeface="Open Sans Medium" pitchFamily="2" charset="0"/>
                <a:cs typeface="Open Sans Medium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SUBTITLE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BF314D61-A9A6-AEF1-2717-FAC5539D27E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857924" y="2098979"/>
            <a:ext cx="6207919" cy="4137697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b="0" i="0" spc="0">
                <a:solidFill>
                  <a:schemeClr val="bg1"/>
                </a:solidFill>
                <a:latin typeface="Open Sans Medium" pitchFamily="2" charset="0"/>
                <a:ea typeface="Open Sans Medium" pitchFamily="2" charset="0"/>
                <a:cs typeface="Open Sans Medium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Text goes here</a:t>
            </a:r>
          </a:p>
        </p:txBody>
      </p:sp>
      <p:pic>
        <p:nvPicPr>
          <p:cNvPr id="2" name="Picture 1" descr="A blue and grey check mark&#10;&#10;Description automatically generated">
            <a:extLst>
              <a:ext uri="{FF2B5EF4-FFF2-40B4-BE49-F238E27FC236}">
                <a16:creationId xmlns:a16="http://schemas.microsoft.com/office/drawing/2014/main" id="{7B2367CE-AF13-1038-0543-8A66450F5BF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22234" y="5791964"/>
            <a:ext cx="1169766" cy="1039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32928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Text 1/3 &amp; 2/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C38EED11-F7EF-199E-98EE-72E124FD73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7992" y="665823"/>
            <a:ext cx="6441810" cy="787282"/>
          </a:xfrm>
          <a:prstGeom prst="rect">
            <a:avLst/>
          </a:prstGeom>
        </p:spPr>
        <p:txBody>
          <a:bodyPr/>
          <a:lstStyle>
            <a:lvl1pPr algn="l">
              <a:defRPr sz="4400" b="1" i="0">
                <a:solidFill>
                  <a:schemeClr val="bg1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defRPr>
            </a:lvl1pPr>
          </a:lstStyle>
          <a:p>
            <a:r>
              <a:rPr lang="en-US" dirty="0"/>
              <a:t>Your Title Goes Here</a:t>
            </a:r>
          </a:p>
        </p:txBody>
      </p:sp>
      <p:sp>
        <p:nvSpPr>
          <p:cNvPr id="5" name="Text Placeholder 11">
            <a:extLst>
              <a:ext uri="{FF2B5EF4-FFF2-40B4-BE49-F238E27FC236}">
                <a16:creationId xmlns:a16="http://schemas.microsoft.com/office/drawing/2014/main" id="{21D9297C-5D1F-D0EC-A5BD-E4649E54CB3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07992" y="1453105"/>
            <a:ext cx="10572375" cy="40349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800" b="1" i="0" spc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Bolded text goes here</a:t>
            </a:r>
          </a:p>
        </p:txBody>
      </p:sp>
      <p:sp>
        <p:nvSpPr>
          <p:cNvPr id="6" name="Text Placeholder 11">
            <a:extLst>
              <a:ext uri="{FF2B5EF4-FFF2-40B4-BE49-F238E27FC236}">
                <a16:creationId xmlns:a16="http://schemas.microsoft.com/office/drawing/2014/main" id="{0D2BD0FC-AF07-854F-62C2-6C51E4AFDE9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07991" y="1978777"/>
            <a:ext cx="3979507" cy="342611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b="0" i="0" spc="0">
                <a:solidFill>
                  <a:schemeClr val="bg1"/>
                </a:solidFill>
                <a:latin typeface="Open Sans Medium" pitchFamily="2" charset="0"/>
                <a:ea typeface="Open Sans Medium" pitchFamily="2" charset="0"/>
                <a:cs typeface="Open Sans Medium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Text goes here</a:t>
            </a:r>
          </a:p>
        </p:txBody>
      </p:sp>
      <p:pic>
        <p:nvPicPr>
          <p:cNvPr id="7" name="Picture 6" descr="A black and blue rectangle&#10;&#10;Description automatically generated">
            <a:extLst>
              <a:ext uri="{FF2B5EF4-FFF2-40B4-BE49-F238E27FC236}">
                <a16:creationId xmlns:a16="http://schemas.microsoft.com/office/drawing/2014/main" id="{4BE5B231-1B76-E3AA-A899-82D84598A67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1545" y="5064996"/>
            <a:ext cx="12215090" cy="1881342"/>
          </a:xfrm>
          <a:prstGeom prst="rect">
            <a:avLst/>
          </a:prstGeom>
        </p:spPr>
      </p:pic>
      <p:pic>
        <p:nvPicPr>
          <p:cNvPr id="9" name="Picture 8" descr="A white check mark on a black background&#10;&#10;Description automatically generated">
            <a:extLst>
              <a:ext uri="{FF2B5EF4-FFF2-40B4-BE49-F238E27FC236}">
                <a16:creationId xmlns:a16="http://schemas.microsoft.com/office/drawing/2014/main" id="{6907FB7A-D4B5-7B2C-D618-C464935728C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80367" y="5878285"/>
            <a:ext cx="866571" cy="866571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DF4EB35B-0859-575B-F693-87CD9B7119D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773478" y="1978777"/>
            <a:ext cx="6406889" cy="342611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b="0" i="0" spc="0">
                <a:solidFill>
                  <a:schemeClr val="bg1"/>
                </a:solidFill>
                <a:latin typeface="Open Sans Medium" pitchFamily="2" charset="0"/>
                <a:ea typeface="Open Sans Medium" pitchFamily="2" charset="0"/>
                <a:cs typeface="Open Sans Medium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Text goes here</a:t>
            </a:r>
          </a:p>
        </p:txBody>
      </p:sp>
    </p:spTree>
    <p:extLst>
      <p:ext uri="{BB962C8B-B14F-4D97-AF65-F5344CB8AC3E}">
        <p14:creationId xmlns:p14="http://schemas.microsoft.com/office/powerpoint/2010/main" val="41866994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2 Tex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5369EC18-140D-9864-8846-17664870A825}"/>
              </a:ext>
            </a:extLst>
          </p:cNvPr>
          <p:cNvSpPr/>
          <p:nvPr userDrawn="1"/>
        </p:nvSpPr>
        <p:spPr>
          <a:xfrm>
            <a:off x="0" y="3429000"/>
            <a:ext cx="12192000" cy="3429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C8DDD07E-7C51-D251-0579-F339AF874A74}"/>
              </a:ext>
            </a:extLst>
          </p:cNvPr>
          <p:cNvSpPr/>
          <p:nvPr userDrawn="1"/>
        </p:nvSpPr>
        <p:spPr>
          <a:xfrm>
            <a:off x="588714" y="1347449"/>
            <a:ext cx="5356522" cy="5210260"/>
          </a:xfrm>
          <a:prstGeom prst="roundRect">
            <a:avLst>
              <a:gd name="adj" fmla="val 12870"/>
            </a:avLst>
          </a:prstGeom>
          <a:solidFill>
            <a:schemeClr val="accent2"/>
          </a:solidFill>
          <a:ln>
            <a:noFill/>
          </a:ln>
          <a:effectLst>
            <a:outerShdw blurRad="472580" dist="38100" dir="16200000" sx="99000" sy="99000" rotWithShape="0">
              <a:prstClr val="black">
                <a:alpha val="26274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6"/>
              </a:solidFill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55F6C5CD-E874-A3A5-442F-50452B8E82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5571" y="369775"/>
            <a:ext cx="9707088" cy="703130"/>
          </a:xfrm>
          <a:prstGeom prst="rect">
            <a:avLst/>
          </a:prstGeom>
        </p:spPr>
        <p:txBody>
          <a:bodyPr/>
          <a:lstStyle>
            <a:lvl1pPr algn="ctr">
              <a:defRPr sz="4400" b="1" i="0">
                <a:solidFill>
                  <a:schemeClr val="bg1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defRPr>
            </a:lvl1pPr>
          </a:lstStyle>
          <a:p>
            <a:r>
              <a:rPr lang="en-US" dirty="0"/>
              <a:t>Your Title Goes Here</a:t>
            </a:r>
          </a:p>
        </p:txBody>
      </p:sp>
      <p:sp>
        <p:nvSpPr>
          <p:cNvPr id="14" name="Text Placeholder 11">
            <a:extLst>
              <a:ext uri="{FF2B5EF4-FFF2-40B4-BE49-F238E27FC236}">
                <a16:creationId xmlns:a16="http://schemas.microsoft.com/office/drawing/2014/main" id="{08CA66A3-F65D-1412-D6F4-EF57FAF1D1A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20553" y="2201087"/>
            <a:ext cx="4434850" cy="405532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b="0" i="0" spc="0">
                <a:solidFill>
                  <a:schemeClr val="bg1"/>
                </a:solidFill>
                <a:latin typeface="Open Sans Medium" pitchFamily="2" charset="0"/>
                <a:ea typeface="Open Sans Medium" pitchFamily="2" charset="0"/>
                <a:cs typeface="Open Sans Medium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Text goes here</a:t>
            </a:r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D6018BE4-5772-4B7D-17F4-5C2CE82699AB}"/>
              </a:ext>
            </a:extLst>
          </p:cNvPr>
          <p:cNvSpPr/>
          <p:nvPr userDrawn="1"/>
        </p:nvSpPr>
        <p:spPr>
          <a:xfrm>
            <a:off x="6360198" y="1347449"/>
            <a:ext cx="5356522" cy="5210260"/>
          </a:xfrm>
          <a:prstGeom prst="roundRect">
            <a:avLst>
              <a:gd name="adj" fmla="val 12870"/>
            </a:avLst>
          </a:prstGeom>
          <a:solidFill>
            <a:schemeClr val="accent2"/>
          </a:solidFill>
          <a:ln>
            <a:noFill/>
          </a:ln>
          <a:effectLst>
            <a:outerShdw blurRad="472580" dist="38100" dir="16200000" sx="99000" sy="99000" rotWithShape="0">
              <a:prstClr val="black">
                <a:alpha val="26274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6"/>
              </a:solidFill>
            </a:endParaRPr>
          </a:p>
        </p:txBody>
      </p:sp>
      <p:sp>
        <p:nvSpPr>
          <p:cNvPr id="7" name="Text Placeholder 11">
            <a:extLst>
              <a:ext uri="{FF2B5EF4-FFF2-40B4-BE49-F238E27FC236}">
                <a16:creationId xmlns:a16="http://schemas.microsoft.com/office/drawing/2014/main" id="{1C9B8384-515B-E0C2-D714-F4051F7BBDD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020554" y="1719715"/>
            <a:ext cx="4434850" cy="30029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b="1" i="0" spc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Subtitle Goes Here</a:t>
            </a:r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5B8A64EA-E27C-7CF3-D987-7742D8CB551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891828" y="2201087"/>
            <a:ext cx="4434850" cy="405532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b="0" i="0" spc="0">
                <a:solidFill>
                  <a:schemeClr val="bg1"/>
                </a:solidFill>
                <a:latin typeface="Open Sans Medium" pitchFamily="2" charset="0"/>
                <a:ea typeface="Open Sans Medium" pitchFamily="2" charset="0"/>
                <a:cs typeface="Open Sans Medium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Text goes here</a:t>
            </a:r>
          </a:p>
        </p:txBody>
      </p:sp>
      <p:sp>
        <p:nvSpPr>
          <p:cNvPr id="9" name="Text Placeholder 11">
            <a:extLst>
              <a:ext uri="{FF2B5EF4-FFF2-40B4-BE49-F238E27FC236}">
                <a16:creationId xmlns:a16="http://schemas.microsoft.com/office/drawing/2014/main" id="{C780F9C9-EAF7-8727-CE4E-743B3D34824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891829" y="1719715"/>
            <a:ext cx="4434850" cy="30029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b="1" i="0" spc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Subtitle Goes Here</a:t>
            </a:r>
          </a:p>
        </p:txBody>
      </p:sp>
    </p:spTree>
    <p:extLst>
      <p:ext uri="{BB962C8B-B14F-4D97-AF65-F5344CB8AC3E}">
        <p14:creationId xmlns:p14="http://schemas.microsoft.com/office/powerpoint/2010/main" val="339076165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+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2229277-B23D-9687-A449-7500753D4C17}"/>
              </a:ext>
            </a:extLst>
          </p:cNvPr>
          <p:cNvSpPr/>
          <p:nvPr userDrawn="1"/>
        </p:nvSpPr>
        <p:spPr>
          <a:xfrm>
            <a:off x="0" y="0"/>
            <a:ext cx="3421117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5113D4A7-9908-393B-16D4-DC76C3B4642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72511" y="425504"/>
            <a:ext cx="3421118" cy="6006991"/>
          </a:xfrm>
          <a:prstGeom prst="roundRect">
            <a:avLst>
              <a:gd name="adj" fmla="val 9326"/>
            </a:avLst>
          </a:prstGeom>
        </p:spPr>
        <p:txBody>
          <a:bodyPr/>
          <a:lstStyle/>
          <a:p>
            <a:endParaRPr lang="en-US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3DE8A46D-4153-6B55-725F-EFCDAAB697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20631" y="2066278"/>
            <a:ext cx="6441810" cy="587712"/>
          </a:xfrm>
          <a:prstGeom prst="rect">
            <a:avLst/>
          </a:prstGeom>
        </p:spPr>
        <p:txBody>
          <a:bodyPr/>
          <a:lstStyle>
            <a:lvl1pPr algn="l">
              <a:defRPr sz="4400" b="1" i="0">
                <a:solidFill>
                  <a:schemeClr val="bg1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defRPr>
            </a:lvl1pPr>
          </a:lstStyle>
          <a:p>
            <a:r>
              <a:rPr lang="en-US" dirty="0"/>
              <a:t>Your Title Goes Here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DE096731-A297-6EF3-9C77-2A7FACB1120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406740" y="1601519"/>
            <a:ext cx="6235700" cy="36821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000" b="0" i="0" spc="300">
                <a:solidFill>
                  <a:schemeClr val="bg1"/>
                </a:solidFill>
                <a:latin typeface="Open Sans Medium" pitchFamily="2" charset="0"/>
                <a:ea typeface="Open Sans Medium" pitchFamily="2" charset="0"/>
                <a:cs typeface="Open Sans Medium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SUB-TITLE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BF314D61-A9A6-AEF1-2717-FAC5539D27E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420631" y="2790641"/>
            <a:ext cx="6207919" cy="182295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b="0" i="0" spc="0">
                <a:solidFill>
                  <a:schemeClr val="bg1"/>
                </a:solidFill>
                <a:latin typeface="Open Sans Medium" pitchFamily="2" charset="0"/>
                <a:ea typeface="Open Sans Medium" pitchFamily="2" charset="0"/>
                <a:cs typeface="Open Sans Medium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Text goes here</a:t>
            </a:r>
          </a:p>
        </p:txBody>
      </p:sp>
      <p:pic>
        <p:nvPicPr>
          <p:cNvPr id="2" name="Picture 1" descr="A blue and grey check mark&#10;&#10;Description automatically generated">
            <a:extLst>
              <a:ext uri="{FF2B5EF4-FFF2-40B4-BE49-F238E27FC236}">
                <a16:creationId xmlns:a16="http://schemas.microsoft.com/office/drawing/2014/main" id="{7B2367CE-AF13-1038-0543-8A66450F5BF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22234" y="5791964"/>
            <a:ext cx="1169766" cy="1039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692372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+ Tex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8DE6BC32-31E3-70E4-8F3A-FFED91D9BF9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89155" y="820802"/>
            <a:ext cx="4676073" cy="787282"/>
          </a:xfrm>
          <a:prstGeom prst="rect">
            <a:avLst/>
          </a:prstGeom>
        </p:spPr>
        <p:txBody>
          <a:bodyPr/>
          <a:lstStyle>
            <a:lvl1pPr algn="l">
              <a:defRPr sz="4400" b="1" i="0">
                <a:solidFill>
                  <a:schemeClr val="bg1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defRPr>
            </a:lvl1pPr>
          </a:lstStyle>
          <a:p>
            <a:r>
              <a:rPr lang="en-US" dirty="0"/>
              <a:t>Your Title Goes Here</a:t>
            </a:r>
          </a:p>
        </p:txBody>
      </p:sp>
      <p:sp>
        <p:nvSpPr>
          <p:cNvPr id="9" name="Text Placeholder 11">
            <a:extLst>
              <a:ext uri="{FF2B5EF4-FFF2-40B4-BE49-F238E27FC236}">
                <a16:creationId xmlns:a16="http://schemas.microsoft.com/office/drawing/2014/main" id="{B2C8E345-0876-0A67-4DC4-EF2E5A52B61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89156" y="2339333"/>
            <a:ext cx="5206846" cy="78728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800" b="1" i="0" spc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Bolded text goes here</a:t>
            </a:r>
          </a:p>
        </p:txBody>
      </p:sp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BE3CB804-D0A9-433A-8AC7-13C5D3767D5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89155" y="3290302"/>
            <a:ext cx="5206846" cy="182295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b="0" i="0" spc="0">
                <a:solidFill>
                  <a:schemeClr val="bg1"/>
                </a:solidFill>
                <a:latin typeface="Open Sans Medium" pitchFamily="2" charset="0"/>
                <a:ea typeface="Open Sans Medium" pitchFamily="2" charset="0"/>
                <a:cs typeface="Open Sans Medium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Text goes here</a:t>
            </a:r>
          </a:p>
        </p:txBody>
      </p:sp>
      <p:sp>
        <p:nvSpPr>
          <p:cNvPr id="11" name="Picture Placeholder 9">
            <a:extLst>
              <a:ext uri="{FF2B5EF4-FFF2-40B4-BE49-F238E27FC236}">
                <a16:creationId xmlns:a16="http://schemas.microsoft.com/office/drawing/2014/main" id="{83288F22-8892-7F6D-7C7A-88BC44A8D4D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380811" y="425505"/>
            <a:ext cx="4922033" cy="5856026"/>
          </a:xfrm>
          <a:prstGeom prst="roundRect">
            <a:avLst>
              <a:gd name="adj" fmla="val 9326"/>
            </a:avLst>
          </a:prstGeom>
        </p:spPr>
        <p:txBody>
          <a:bodyPr/>
          <a:lstStyle/>
          <a:p>
            <a:endParaRPr lang="en-US"/>
          </a:p>
        </p:txBody>
      </p:sp>
      <p:pic>
        <p:nvPicPr>
          <p:cNvPr id="2" name="Picture 1" descr="A blue and grey check mark&#10;&#10;Description automatically generated">
            <a:extLst>
              <a:ext uri="{FF2B5EF4-FFF2-40B4-BE49-F238E27FC236}">
                <a16:creationId xmlns:a16="http://schemas.microsoft.com/office/drawing/2014/main" id="{30A4F7D1-42DF-68E4-DBCD-7C4E5C48BC3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22234" y="5791964"/>
            <a:ext cx="1169766" cy="1039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355397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+ Tex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A6065CE8-E262-EC6A-11C4-670EB0F583E6}"/>
              </a:ext>
            </a:extLst>
          </p:cNvPr>
          <p:cNvSpPr/>
          <p:nvPr userDrawn="1"/>
        </p:nvSpPr>
        <p:spPr>
          <a:xfrm>
            <a:off x="304800" y="315957"/>
            <a:ext cx="9677400" cy="6226085"/>
          </a:xfrm>
          <a:prstGeom prst="roundRect">
            <a:avLst>
              <a:gd name="adj" fmla="val 822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lIns="1645920" tIns="91440" bIns="91440" rtlCol="0" anchor="ctr" anchorCtr="0"/>
          <a:lstStyle/>
          <a:p>
            <a:pPr>
              <a:spcBef>
                <a:spcPts val="1200"/>
              </a:spcBef>
            </a:pPr>
            <a:endParaRPr lang="en-US" sz="2400" dirty="0"/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6E08F758-9475-FC19-CD78-055975C2F51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187284" y="2509329"/>
            <a:ext cx="2783279" cy="36821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000" b="1" i="0" spc="0">
                <a:solidFill>
                  <a:schemeClr val="accent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Title Goes Here</a:t>
            </a:r>
          </a:p>
        </p:txBody>
      </p:sp>
      <p:sp>
        <p:nvSpPr>
          <p:cNvPr id="9" name="Text Placeholder 11">
            <a:extLst>
              <a:ext uri="{FF2B5EF4-FFF2-40B4-BE49-F238E27FC236}">
                <a16:creationId xmlns:a16="http://schemas.microsoft.com/office/drawing/2014/main" id="{78349011-F4ED-E531-EDD1-45327568893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192192" y="3100760"/>
            <a:ext cx="2035216" cy="368218"/>
          </a:xfrm>
          <a:prstGeom prst="rect">
            <a:avLst/>
          </a:prstGeom>
        </p:spPr>
        <p:txBody>
          <a:bodyPr/>
          <a:lstStyle>
            <a:lvl1pPr marL="285750" indent="-285750" algn="l">
              <a:buFont typeface="Arial" panose="020B0604020202020204" pitchFamily="34" charset="0"/>
              <a:buChar char="•"/>
              <a:defRPr sz="1600" b="0" i="0" spc="0">
                <a:solidFill>
                  <a:schemeClr val="accent2"/>
                </a:solidFill>
                <a:latin typeface="Open Sans Medium" pitchFamily="2" charset="0"/>
                <a:ea typeface="Open Sans Medium" pitchFamily="2" charset="0"/>
                <a:cs typeface="Open Sans Medium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Text goes here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83791B24-0F83-8359-8A9C-33F96F27AB0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87284" y="1211109"/>
            <a:ext cx="5254625" cy="701710"/>
          </a:xfrm>
          <a:prstGeom prst="rect">
            <a:avLst/>
          </a:prstGeom>
        </p:spPr>
        <p:txBody>
          <a:bodyPr/>
          <a:lstStyle>
            <a:lvl1pPr algn="l">
              <a:defRPr sz="4400" b="1" i="0">
                <a:solidFill>
                  <a:schemeClr val="accent2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defRPr>
            </a:lvl1pPr>
          </a:lstStyle>
          <a:p>
            <a:r>
              <a:rPr lang="en-US" dirty="0"/>
              <a:t>Your Title Goes Here</a:t>
            </a: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31EACF75-C63A-5D79-0BF7-2999B260A9F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937375" y="0"/>
            <a:ext cx="5254625" cy="6858000"/>
          </a:xfrm>
          <a:prstGeom prst="rect">
            <a:avLst/>
          </a:prstGeom>
          <a:effectLst>
            <a:outerShdw blurRad="230069" dist="28213" dir="10594610" algn="ctr" rotWithShape="0">
              <a:srgbClr val="000000">
                <a:alpha val="52072"/>
              </a:srgbClr>
            </a:outerShdw>
          </a:effectLst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304429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+ Tex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1BC390B5-6438-F26A-4941-121608D7FE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0892" y="607520"/>
            <a:ext cx="7511142" cy="986150"/>
          </a:xfrm>
          <a:prstGeom prst="rect">
            <a:avLst/>
          </a:prstGeom>
        </p:spPr>
        <p:txBody>
          <a:bodyPr/>
          <a:lstStyle>
            <a:lvl1pPr algn="l">
              <a:defRPr sz="5400" b="1" i="0">
                <a:solidFill>
                  <a:schemeClr val="bg1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defRPr>
            </a:lvl1pPr>
          </a:lstStyle>
          <a:p>
            <a:r>
              <a:rPr lang="en-US" dirty="0"/>
              <a:t>Your Title Goes Here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BF98D951-EAB1-D1B2-ED41-BA1980DFDC9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19137" y="1751013"/>
            <a:ext cx="4323125" cy="4610100"/>
          </a:xfrm>
          <a:prstGeom prst="roundRect">
            <a:avLst>
              <a:gd name="adj" fmla="val 12304"/>
            </a:avLst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Text Placeholder 11">
            <a:extLst>
              <a:ext uri="{FF2B5EF4-FFF2-40B4-BE49-F238E27FC236}">
                <a16:creationId xmlns:a16="http://schemas.microsoft.com/office/drawing/2014/main" id="{C78575AE-A013-EF71-EEE5-AA80CC9E73A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44149" y="1916725"/>
            <a:ext cx="6207919" cy="182295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b="0" i="0" spc="0">
                <a:solidFill>
                  <a:schemeClr val="bg1"/>
                </a:solidFill>
                <a:latin typeface="Open Sans Medium" pitchFamily="2" charset="0"/>
                <a:ea typeface="Open Sans Medium" pitchFamily="2" charset="0"/>
                <a:cs typeface="Open Sans Medium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Text goes here</a:t>
            </a:r>
          </a:p>
        </p:txBody>
      </p:sp>
      <p:pic>
        <p:nvPicPr>
          <p:cNvPr id="2" name="Picture 1" descr="A blue and grey check mark&#10;&#10;Description automatically generated">
            <a:extLst>
              <a:ext uri="{FF2B5EF4-FFF2-40B4-BE49-F238E27FC236}">
                <a16:creationId xmlns:a16="http://schemas.microsoft.com/office/drawing/2014/main" id="{C69CEA6E-29A4-B8CE-9C4A-98732DA92BD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22234" y="5791964"/>
            <a:ext cx="1169766" cy="1039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07136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FEA48969-4A7D-3790-DB5A-A54D39AA98C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2673" y="510271"/>
            <a:ext cx="6441810" cy="787282"/>
          </a:xfrm>
          <a:prstGeom prst="rect">
            <a:avLst/>
          </a:prstGeom>
        </p:spPr>
        <p:txBody>
          <a:bodyPr/>
          <a:lstStyle>
            <a:lvl1pPr algn="l">
              <a:defRPr sz="4400" b="1" i="0">
                <a:solidFill>
                  <a:schemeClr val="bg1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defRPr>
            </a:lvl1pPr>
          </a:lstStyle>
          <a:p>
            <a:r>
              <a:rPr lang="en-US" dirty="0"/>
              <a:t>Your Title Goes Here</a:t>
            </a:r>
          </a:p>
        </p:txBody>
      </p:sp>
      <p:sp>
        <p:nvSpPr>
          <p:cNvPr id="5" name="Text Placeholder 11">
            <a:extLst>
              <a:ext uri="{FF2B5EF4-FFF2-40B4-BE49-F238E27FC236}">
                <a16:creationId xmlns:a16="http://schemas.microsoft.com/office/drawing/2014/main" id="{34E822DB-15C6-F7C1-FF18-065026F147B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52671" y="1383183"/>
            <a:ext cx="5443327" cy="78728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800" b="1" i="0" spc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Bolded text goes here</a:t>
            </a:r>
          </a:p>
        </p:txBody>
      </p:sp>
      <p:sp>
        <p:nvSpPr>
          <p:cNvPr id="6" name="Text Placeholder 11">
            <a:extLst>
              <a:ext uri="{FF2B5EF4-FFF2-40B4-BE49-F238E27FC236}">
                <a16:creationId xmlns:a16="http://schemas.microsoft.com/office/drawing/2014/main" id="{E35C1197-3456-206C-5A5F-3FE7FEC09B4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52672" y="2248522"/>
            <a:ext cx="5443327" cy="3889044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b="0" i="0" spc="0">
                <a:solidFill>
                  <a:schemeClr val="bg1"/>
                </a:solidFill>
                <a:latin typeface="Open Sans Medium" pitchFamily="2" charset="0"/>
                <a:ea typeface="Open Sans Medium" pitchFamily="2" charset="0"/>
                <a:cs typeface="Open Sans Medium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Text goes here</a:t>
            </a:r>
          </a:p>
        </p:txBody>
      </p:sp>
      <p:sp>
        <p:nvSpPr>
          <p:cNvPr id="8" name="Chart Placeholder 7">
            <a:extLst>
              <a:ext uri="{FF2B5EF4-FFF2-40B4-BE49-F238E27FC236}">
                <a16:creationId xmlns:a16="http://schemas.microsoft.com/office/drawing/2014/main" id="{5937C56C-9161-283C-9E0D-2E65E1B13BE1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6305550" y="1382713"/>
            <a:ext cx="5297488" cy="4754562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pic>
        <p:nvPicPr>
          <p:cNvPr id="2" name="Picture 1" descr="A blue and grey check mark&#10;&#10;Description automatically generated">
            <a:extLst>
              <a:ext uri="{FF2B5EF4-FFF2-40B4-BE49-F238E27FC236}">
                <a16:creationId xmlns:a16="http://schemas.microsoft.com/office/drawing/2014/main" id="{62EFC1BF-5ADD-DF7C-5BE2-8726FF693CC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22234" y="5791964"/>
            <a:ext cx="1169766" cy="1039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580143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FEA48969-4A7D-3790-DB5A-A54D39AA98C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2673" y="510271"/>
            <a:ext cx="6441810" cy="787282"/>
          </a:xfrm>
          <a:prstGeom prst="rect">
            <a:avLst/>
          </a:prstGeom>
        </p:spPr>
        <p:txBody>
          <a:bodyPr/>
          <a:lstStyle>
            <a:lvl1pPr algn="l">
              <a:defRPr sz="4400" b="1" i="0">
                <a:solidFill>
                  <a:schemeClr val="bg1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defRPr>
            </a:lvl1pPr>
          </a:lstStyle>
          <a:p>
            <a:r>
              <a:rPr lang="en-US" dirty="0"/>
              <a:t>Your Title Goes Here</a:t>
            </a:r>
          </a:p>
        </p:txBody>
      </p:sp>
      <p:sp>
        <p:nvSpPr>
          <p:cNvPr id="6" name="Text Placeholder 11">
            <a:extLst>
              <a:ext uri="{FF2B5EF4-FFF2-40B4-BE49-F238E27FC236}">
                <a16:creationId xmlns:a16="http://schemas.microsoft.com/office/drawing/2014/main" id="{E35C1197-3456-206C-5A5F-3FE7FEC09B4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52673" y="1484478"/>
            <a:ext cx="10954444" cy="78728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b="0" i="0" spc="0">
                <a:solidFill>
                  <a:schemeClr val="bg1"/>
                </a:solidFill>
                <a:latin typeface="Open Sans Medium" pitchFamily="2" charset="0"/>
                <a:ea typeface="Open Sans Medium" pitchFamily="2" charset="0"/>
                <a:cs typeface="Open Sans Medium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Text goes here</a:t>
            </a:r>
          </a:p>
        </p:txBody>
      </p:sp>
      <p:pic>
        <p:nvPicPr>
          <p:cNvPr id="2" name="Picture 1" descr="A blue and grey check mark&#10;&#10;Description automatically generated">
            <a:extLst>
              <a:ext uri="{FF2B5EF4-FFF2-40B4-BE49-F238E27FC236}">
                <a16:creationId xmlns:a16="http://schemas.microsoft.com/office/drawing/2014/main" id="{62EFC1BF-5ADD-DF7C-5BE2-8726FF693CC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22234" y="5791964"/>
            <a:ext cx="1169766" cy="1039212"/>
          </a:xfrm>
          <a:prstGeom prst="rect">
            <a:avLst/>
          </a:prstGeom>
        </p:spPr>
      </p:pic>
      <p:sp>
        <p:nvSpPr>
          <p:cNvPr id="7" name="Table Placeholder 6">
            <a:extLst>
              <a:ext uri="{FF2B5EF4-FFF2-40B4-BE49-F238E27FC236}">
                <a16:creationId xmlns:a16="http://schemas.microsoft.com/office/drawing/2014/main" id="{FF88A71C-C87E-3186-9A0A-39E37B319B23}"/>
              </a:ext>
            </a:extLst>
          </p:cNvPr>
          <p:cNvSpPr>
            <a:spLocks noGrp="1"/>
          </p:cNvSpPr>
          <p:nvPr>
            <p:ph type="tbl" sz="quarter" idx="18"/>
          </p:nvPr>
        </p:nvSpPr>
        <p:spPr>
          <a:xfrm>
            <a:off x="652463" y="2449514"/>
            <a:ext cx="10369550" cy="3898216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55071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2">
    <p:bg>
      <p:bgPr>
        <a:gradFill>
          <a:gsLst>
            <a:gs pos="27000">
              <a:srgbClr val="1B2D3B"/>
            </a:gs>
            <a:gs pos="100000">
              <a:srgbClr val="1E3854"/>
            </a:gs>
          </a:gsLst>
          <a:path path="circle">
            <a:fillToRect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593190-196B-5DB0-8A35-85E23B5D424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59477" y="2550184"/>
            <a:ext cx="5574475" cy="1333046"/>
          </a:xfrm>
          <a:prstGeom prst="rect">
            <a:avLst/>
          </a:prstGeom>
        </p:spPr>
        <p:txBody>
          <a:bodyPr/>
          <a:lstStyle>
            <a:lvl1pPr>
              <a:defRPr sz="6600" b="1" i="0">
                <a:solidFill>
                  <a:srgbClr val="FFFFFF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defRPr>
            </a:lvl1pPr>
          </a:lstStyle>
          <a:p>
            <a:r>
              <a:rPr lang="en-US" dirty="0"/>
              <a:t>Your Title Goes Here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5DB1228F-B9DD-DB0D-D92E-2D965BCF1571}"/>
              </a:ext>
            </a:extLst>
          </p:cNvPr>
          <p:cNvCxnSpPr/>
          <p:nvPr userDrawn="1"/>
        </p:nvCxnSpPr>
        <p:spPr>
          <a:xfrm>
            <a:off x="1516084" y="2674917"/>
            <a:ext cx="0" cy="1508166"/>
          </a:xfrm>
          <a:prstGeom prst="line">
            <a:avLst/>
          </a:prstGeom>
          <a:ln w="76200" cap="rnd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31">
            <a:extLst>
              <a:ext uri="{FF2B5EF4-FFF2-40B4-BE49-F238E27FC236}">
                <a16:creationId xmlns:a16="http://schemas.microsoft.com/office/drawing/2014/main" id="{078788BC-A6E9-1C3C-DB29-F34578285E1C}"/>
              </a:ext>
            </a:extLst>
          </p:cNvPr>
          <p:cNvSpPr txBox="1">
            <a:spLocks/>
          </p:cNvSpPr>
          <p:nvPr userDrawn="1"/>
        </p:nvSpPr>
        <p:spPr>
          <a:xfrm>
            <a:off x="1989147" y="4446157"/>
            <a:ext cx="3618974" cy="3048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tabLst>
                <a:tab pos="1200150" algn="l"/>
              </a:tabLst>
              <a:defRPr sz="1400" kern="1200" baseline="0">
                <a:solidFill>
                  <a:srgbClr val="606060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marR="0" lvl="0" indent="-171450" algn="l" defTabSz="6858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>
                <a:tab pos="1200150" algn="l"/>
              </a:tabLst>
              <a:defRPr/>
            </a:pPr>
            <a:fld id="{71B1F974-AE0E-445E-9C3A-9A93ACC12271}" type="datetime4">
              <a:rPr kumimoji="0" lang="en-US" sz="140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pPr marL="171450" marR="0" lvl="0" indent="-171450" algn="l" defTabSz="6858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>
                  <a:tab pos="1200150" algn="l"/>
                </a:tabLst>
                <a:defRPr/>
              </a:pPr>
              <a:t>August 6, 2025</a:t>
            </a:fld>
            <a:endParaRPr kumimoji="0" lang="en-US" sz="140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pic>
        <p:nvPicPr>
          <p:cNvPr id="12" name="Picture 11" descr="A white check mark on a black background&#10;&#10;Description automatically generated">
            <a:extLst>
              <a:ext uri="{FF2B5EF4-FFF2-40B4-BE49-F238E27FC236}">
                <a16:creationId xmlns:a16="http://schemas.microsoft.com/office/drawing/2014/main" id="{05D862F5-25B5-5BD2-905F-D3D8ABEB9EC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80367" y="5878285"/>
            <a:ext cx="866571" cy="866571"/>
          </a:xfrm>
          <a:prstGeom prst="rect">
            <a:avLst/>
          </a:prstGeom>
        </p:spPr>
      </p:pic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D428F8B4-A894-F296-ED4B-BB6DD674D1A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072830" y="4760196"/>
            <a:ext cx="2017574" cy="3048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400" b="0" i="0">
                <a:solidFill>
                  <a:schemeClr val="accent6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 lvl="0"/>
            <a:r>
              <a:rPr lang="en-US" dirty="0"/>
              <a:t>Presented By | Name</a:t>
            </a:r>
          </a:p>
        </p:txBody>
      </p:sp>
    </p:spTree>
    <p:extLst>
      <p:ext uri="{BB962C8B-B14F-4D97-AF65-F5344CB8AC3E}">
        <p14:creationId xmlns:p14="http://schemas.microsoft.com/office/powerpoint/2010/main" val="110384391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s and 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: Rounded Corners 15">
            <a:extLst>
              <a:ext uri="{FF2B5EF4-FFF2-40B4-BE49-F238E27FC236}">
                <a16:creationId xmlns:a16="http://schemas.microsoft.com/office/drawing/2014/main" id="{35B87FA2-DAE8-08B8-A44C-53C5B687E593}"/>
              </a:ext>
            </a:extLst>
          </p:cNvPr>
          <p:cNvSpPr/>
          <p:nvPr userDrawn="1"/>
        </p:nvSpPr>
        <p:spPr>
          <a:xfrm>
            <a:off x="6874106" y="674070"/>
            <a:ext cx="2356405" cy="5637645"/>
          </a:xfrm>
          <a:prstGeom prst="roundRect">
            <a:avLst>
              <a:gd name="adj" fmla="val 11651"/>
            </a:avLst>
          </a:prstGeom>
          <a:solidFill>
            <a:srgbClr val="BED4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900">
              <a:solidFill>
                <a:srgbClr val="1E3854"/>
              </a:solidFill>
            </a:endParaRPr>
          </a:p>
        </p:txBody>
      </p:sp>
      <p:sp>
        <p:nvSpPr>
          <p:cNvPr id="12" name="Rectangle: Rounded Corners 17">
            <a:extLst>
              <a:ext uri="{FF2B5EF4-FFF2-40B4-BE49-F238E27FC236}">
                <a16:creationId xmlns:a16="http://schemas.microsoft.com/office/drawing/2014/main" id="{34F22A7C-AF28-AE77-63B2-CAFF304D3F7B}"/>
              </a:ext>
            </a:extLst>
          </p:cNvPr>
          <p:cNvSpPr/>
          <p:nvPr userDrawn="1"/>
        </p:nvSpPr>
        <p:spPr>
          <a:xfrm>
            <a:off x="9414987" y="674071"/>
            <a:ext cx="2356405" cy="5637644"/>
          </a:xfrm>
          <a:prstGeom prst="roundRect">
            <a:avLst>
              <a:gd name="adj" fmla="val 11651"/>
            </a:avLst>
          </a:prstGeom>
          <a:solidFill>
            <a:srgbClr val="3C57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900">
              <a:solidFill>
                <a:srgbClr val="3C5775"/>
              </a:solidFill>
            </a:endParaRPr>
          </a:p>
        </p:txBody>
      </p:sp>
      <p:sp>
        <p:nvSpPr>
          <p:cNvPr id="13" name="Rectangle: Rounded Corners 2">
            <a:extLst>
              <a:ext uri="{FF2B5EF4-FFF2-40B4-BE49-F238E27FC236}">
                <a16:creationId xmlns:a16="http://schemas.microsoft.com/office/drawing/2014/main" id="{C33DBF5A-D1A5-7A8D-6A1D-A870158EFF60}"/>
              </a:ext>
            </a:extLst>
          </p:cNvPr>
          <p:cNvSpPr/>
          <p:nvPr userDrawn="1"/>
        </p:nvSpPr>
        <p:spPr>
          <a:xfrm>
            <a:off x="4331870" y="674070"/>
            <a:ext cx="2356405" cy="5637645"/>
          </a:xfrm>
          <a:prstGeom prst="roundRect">
            <a:avLst>
              <a:gd name="adj" fmla="val 11651"/>
            </a:avLst>
          </a:prstGeom>
          <a:solidFill>
            <a:srgbClr val="1E38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900">
              <a:solidFill>
                <a:srgbClr val="1E3854"/>
              </a:solidFill>
            </a:endParaRPr>
          </a:p>
        </p:txBody>
      </p:sp>
      <p:sp>
        <p:nvSpPr>
          <p:cNvPr id="7" name="Picture Placeholder 19">
            <a:extLst>
              <a:ext uri="{FF2B5EF4-FFF2-40B4-BE49-F238E27FC236}">
                <a16:creationId xmlns:a16="http://schemas.microsoft.com/office/drawing/2014/main" id="{44A12AFB-89BA-D98A-3C93-6EED21198FA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331870" y="674070"/>
            <a:ext cx="2357760" cy="2754930"/>
          </a:xfrm>
          <a:custGeom>
            <a:avLst/>
            <a:gdLst>
              <a:gd name="connsiteX0" fmla="*/ 520004 w 4715214"/>
              <a:gd name="connsiteY0" fmla="*/ 0 h 5509859"/>
              <a:gd name="connsiteX1" fmla="*/ 4197924 w 4715214"/>
              <a:gd name="connsiteY1" fmla="*/ 0 h 5509859"/>
              <a:gd name="connsiteX2" fmla="*/ 4399278 w 4715214"/>
              <a:gd name="connsiteY2" fmla="*/ 40651 h 5509859"/>
              <a:gd name="connsiteX3" fmla="*/ 4416564 w 4715214"/>
              <a:gd name="connsiteY3" fmla="*/ 50034 h 5509859"/>
              <a:gd name="connsiteX4" fmla="*/ 4416566 w 4715214"/>
              <a:gd name="connsiteY4" fmla="*/ 50034 h 5509859"/>
              <a:gd name="connsiteX5" fmla="*/ 4487146 w 4715214"/>
              <a:gd name="connsiteY5" fmla="*/ 88344 h 5509859"/>
              <a:gd name="connsiteX6" fmla="*/ 4715214 w 4715214"/>
              <a:gd name="connsiteY6" fmla="*/ 517290 h 5509859"/>
              <a:gd name="connsiteX7" fmla="*/ 4715214 w 4715214"/>
              <a:gd name="connsiteY7" fmla="*/ 1457317 h 5509859"/>
              <a:gd name="connsiteX8" fmla="*/ 4715214 w 4715214"/>
              <a:gd name="connsiteY8" fmla="*/ 4102578 h 5509859"/>
              <a:gd name="connsiteX9" fmla="*/ 4715214 w 4715214"/>
              <a:gd name="connsiteY9" fmla="*/ 5509859 h 5509859"/>
              <a:gd name="connsiteX10" fmla="*/ 3101936 w 4715214"/>
              <a:gd name="connsiteY10" fmla="*/ 5509859 h 5509859"/>
              <a:gd name="connsiteX11" fmla="*/ 1656054 w 4715214"/>
              <a:gd name="connsiteY11" fmla="*/ 4102579 h 5509859"/>
              <a:gd name="connsiteX12" fmla="*/ 1656054 w 4715214"/>
              <a:gd name="connsiteY12" fmla="*/ 4102578 h 5509859"/>
              <a:gd name="connsiteX13" fmla="*/ 1656052 w 4715214"/>
              <a:gd name="connsiteY13" fmla="*/ 4102578 h 5509859"/>
              <a:gd name="connsiteX14" fmla="*/ 1649313 w 4715214"/>
              <a:gd name="connsiteY14" fmla="*/ 4096017 h 5509859"/>
              <a:gd name="connsiteX15" fmla="*/ 1649313 w 4715214"/>
              <a:gd name="connsiteY15" fmla="*/ 4102578 h 5509859"/>
              <a:gd name="connsiteX16" fmla="*/ 1656052 w 4715214"/>
              <a:gd name="connsiteY16" fmla="*/ 4102578 h 5509859"/>
              <a:gd name="connsiteX17" fmla="*/ 1656054 w 4715214"/>
              <a:gd name="connsiteY17" fmla="*/ 4102579 h 5509859"/>
              <a:gd name="connsiteX18" fmla="*/ 1656054 w 4715214"/>
              <a:gd name="connsiteY18" fmla="*/ 5509859 h 5509859"/>
              <a:gd name="connsiteX19" fmla="*/ 3616 w 4715214"/>
              <a:gd name="connsiteY19" fmla="*/ 5509859 h 5509859"/>
              <a:gd name="connsiteX20" fmla="*/ 3616 w 4715214"/>
              <a:gd name="connsiteY20" fmla="*/ 4343399 h 5509859"/>
              <a:gd name="connsiteX21" fmla="*/ 0 w 4715214"/>
              <a:gd name="connsiteY21" fmla="*/ 4343399 h 5509859"/>
              <a:gd name="connsiteX22" fmla="*/ 0 w 4715214"/>
              <a:gd name="connsiteY22" fmla="*/ 2324099 h 5509859"/>
              <a:gd name="connsiteX23" fmla="*/ 3616 w 4715214"/>
              <a:gd name="connsiteY23" fmla="*/ 2324099 h 5509859"/>
              <a:gd name="connsiteX24" fmla="*/ 3616 w 4715214"/>
              <a:gd name="connsiteY24" fmla="*/ 508314 h 5509859"/>
              <a:gd name="connsiteX25" fmla="*/ 13222 w 4715214"/>
              <a:gd name="connsiteY25" fmla="*/ 413039 h 5509859"/>
              <a:gd name="connsiteX26" fmla="*/ 230780 w 4715214"/>
              <a:gd name="connsiteY26" fmla="*/ 88345 h 5509859"/>
              <a:gd name="connsiteX27" fmla="*/ 301360 w 4715214"/>
              <a:gd name="connsiteY27" fmla="*/ 50035 h 5509859"/>
              <a:gd name="connsiteX28" fmla="*/ 301364 w 4715214"/>
              <a:gd name="connsiteY28" fmla="*/ 50035 h 5509859"/>
              <a:gd name="connsiteX29" fmla="*/ 318650 w 4715214"/>
              <a:gd name="connsiteY29" fmla="*/ 40651 h 5509859"/>
              <a:gd name="connsiteX30" fmla="*/ 520004 w 4715214"/>
              <a:gd name="connsiteY30" fmla="*/ 0 h 55098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4715214" h="5509859">
                <a:moveTo>
                  <a:pt x="520004" y="0"/>
                </a:moveTo>
                <a:lnTo>
                  <a:pt x="4197924" y="0"/>
                </a:lnTo>
                <a:cubicBezTo>
                  <a:pt x="4269348" y="0"/>
                  <a:pt x="4337390" y="14475"/>
                  <a:pt x="4399278" y="40651"/>
                </a:cubicBezTo>
                <a:lnTo>
                  <a:pt x="4416564" y="50034"/>
                </a:lnTo>
                <a:lnTo>
                  <a:pt x="4416566" y="50034"/>
                </a:lnTo>
                <a:lnTo>
                  <a:pt x="4487146" y="88344"/>
                </a:lnTo>
                <a:cubicBezTo>
                  <a:pt x="4624746" y="181305"/>
                  <a:pt x="4715214" y="338733"/>
                  <a:pt x="4715214" y="517290"/>
                </a:cubicBezTo>
                <a:lnTo>
                  <a:pt x="4715214" y="1457317"/>
                </a:lnTo>
                <a:lnTo>
                  <a:pt x="4715214" y="4102578"/>
                </a:lnTo>
                <a:lnTo>
                  <a:pt x="4715214" y="5509859"/>
                </a:lnTo>
                <a:lnTo>
                  <a:pt x="3101936" y="5509859"/>
                </a:lnTo>
                <a:lnTo>
                  <a:pt x="1656054" y="4102579"/>
                </a:lnTo>
                <a:lnTo>
                  <a:pt x="1656054" y="4102578"/>
                </a:lnTo>
                <a:lnTo>
                  <a:pt x="1656052" y="4102578"/>
                </a:lnTo>
                <a:lnTo>
                  <a:pt x="1649313" y="4096017"/>
                </a:lnTo>
                <a:lnTo>
                  <a:pt x="1649313" y="4102578"/>
                </a:lnTo>
                <a:lnTo>
                  <a:pt x="1656052" y="4102578"/>
                </a:lnTo>
                <a:lnTo>
                  <a:pt x="1656054" y="4102579"/>
                </a:lnTo>
                <a:lnTo>
                  <a:pt x="1656054" y="5509859"/>
                </a:lnTo>
                <a:lnTo>
                  <a:pt x="3616" y="5509859"/>
                </a:lnTo>
                <a:lnTo>
                  <a:pt x="3616" y="4343399"/>
                </a:lnTo>
                <a:lnTo>
                  <a:pt x="0" y="4343399"/>
                </a:lnTo>
                <a:lnTo>
                  <a:pt x="0" y="2324099"/>
                </a:lnTo>
                <a:lnTo>
                  <a:pt x="3616" y="2324099"/>
                </a:lnTo>
                <a:lnTo>
                  <a:pt x="3616" y="508314"/>
                </a:lnTo>
                <a:lnTo>
                  <a:pt x="13222" y="413039"/>
                </a:lnTo>
                <a:cubicBezTo>
                  <a:pt x="40784" y="278341"/>
                  <a:pt x="120700" y="162714"/>
                  <a:pt x="230780" y="88345"/>
                </a:cubicBezTo>
                <a:lnTo>
                  <a:pt x="301360" y="50035"/>
                </a:lnTo>
                <a:lnTo>
                  <a:pt x="301364" y="50035"/>
                </a:lnTo>
                <a:lnTo>
                  <a:pt x="318650" y="40651"/>
                </a:lnTo>
                <a:cubicBezTo>
                  <a:pt x="380538" y="14475"/>
                  <a:pt x="448580" y="0"/>
                  <a:pt x="520004" y="0"/>
                </a:cubicBezTo>
                <a:close/>
              </a:path>
            </a:pathLst>
          </a:custGeom>
          <a:pattFill prst="pct5">
            <a:fgClr>
              <a:schemeClr val="tx1"/>
            </a:fgClr>
            <a:bgClr>
              <a:schemeClr val="bg2">
                <a:lumMod val="60000"/>
                <a:lumOff val="40000"/>
              </a:schemeClr>
            </a:bgClr>
          </a:pattFill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endParaRPr lang="id-ID"/>
          </a:p>
        </p:txBody>
      </p:sp>
      <p:sp>
        <p:nvSpPr>
          <p:cNvPr id="8" name="Picture Placeholder 20">
            <a:extLst>
              <a:ext uri="{FF2B5EF4-FFF2-40B4-BE49-F238E27FC236}">
                <a16:creationId xmlns:a16="http://schemas.microsoft.com/office/drawing/2014/main" id="{FF8084B2-46C4-3569-FFAB-E2D5BD63DCB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875236" y="674070"/>
            <a:ext cx="2357760" cy="2754930"/>
          </a:xfrm>
          <a:custGeom>
            <a:avLst/>
            <a:gdLst>
              <a:gd name="connsiteX0" fmla="*/ 520004 w 4715214"/>
              <a:gd name="connsiteY0" fmla="*/ 0 h 5509859"/>
              <a:gd name="connsiteX1" fmla="*/ 4197924 w 4715214"/>
              <a:gd name="connsiteY1" fmla="*/ 0 h 5509859"/>
              <a:gd name="connsiteX2" fmla="*/ 4399278 w 4715214"/>
              <a:gd name="connsiteY2" fmla="*/ 40651 h 5509859"/>
              <a:gd name="connsiteX3" fmla="*/ 4416564 w 4715214"/>
              <a:gd name="connsiteY3" fmla="*/ 50034 h 5509859"/>
              <a:gd name="connsiteX4" fmla="*/ 4416566 w 4715214"/>
              <a:gd name="connsiteY4" fmla="*/ 50034 h 5509859"/>
              <a:gd name="connsiteX5" fmla="*/ 4487146 w 4715214"/>
              <a:gd name="connsiteY5" fmla="*/ 88344 h 5509859"/>
              <a:gd name="connsiteX6" fmla="*/ 4715214 w 4715214"/>
              <a:gd name="connsiteY6" fmla="*/ 517290 h 5509859"/>
              <a:gd name="connsiteX7" fmla="*/ 4715214 w 4715214"/>
              <a:gd name="connsiteY7" fmla="*/ 1457317 h 5509859"/>
              <a:gd name="connsiteX8" fmla="*/ 4715214 w 4715214"/>
              <a:gd name="connsiteY8" fmla="*/ 4102578 h 5509859"/>
              <a:gd name="connsiteX9" fmla="*/ 4715214 w 4715214"/>
              <a:gd name="connsiteY9" fmla="*/ 5509859 h 5509859"/>
              <a:gd name="connsiteX10" fmla="*/ 3101936 w 4715214"/>
              <a:gd name="connsiteY10" fmla="*/ 5509859 h 5509859"/>
              <a:gd name="connsiteX11" fmla="*/ 1656054 w 4715214"/>
              <a:gd name="connsiteY11" fmla="*/ 4102579 h 5509859"/>
              <a:gd name="connsiteX12" fmla="*/ 1656054 w 4715214"/>
              <a:gd name="connsiteY12" fmla="*/ 4102578 h 5509859"/>
              <a:gd name="connsiteX13" fmla="*/ 1656052 w 4715214"/>
              <a:gd name="connsiteY13" fmla="*/ 4102578 h 5509859"/>
              <a:gd name="connsiteX14" fmla="*/ 1649313 w 4715214"/>
              <a:gd name="connsiteY14" fmla="*/ 4096017 h 5509859"/>
              <a:gd name="connsiteX15" fmla="*/ 1649313 w 4715214"/>
              <a:gd name="connsiteY15" fmla="*/ 4102578 h 5509859"/>
              <a:gd name="connsiteX16" fmla="*/ 1656052 w 4715214"/>
              <a:gd name="connsiteY16" fmla="*/ 4102578 h 5509859"/>
              <a:gd name="connsiteX17" fmla="*/ 1656054 w 4715214"/>
              <a:gd name="connsiteY17" fmla="*/ 4102579 h 5509859"/>
              <a:gd name="connsiteX18" fmla="*/ 1656054 w 4715214"/>
              <a:gd name="connsiteY18" fmla="*/ 5509859 h 5509859"/>
              <a:gd name="connsiteX19" fmla="*/ 3616 w 4715214"/>
              <a:gd name="connsiteY19" fmla="*/ 5509859 h 5509859"/>
              <a:gd name="connsiteX20" fmla="*/ 3616 w 4715214"/>
              <a:gd name="connsiteY20" fmla="*/ 4343399 h 5509859"/>
              <a:gd name="connsiteX21" fmla="*/ 0 w 4715214"/>
              <a:gd name="connsiteY21" fmla="*/ 4343399 h 5509859"/>
              <a:gd name="connsiteX22" fmla="*/ 0 w 4715214"/>
              <a:gd name="connsiteY22" fmla="*/ 2324099 h 5509859"/>
              <a:gd name="connsiteX23" fmla="*/ 3616 w 4715214"/>
              <a:gd name="connsiteY23" fmla="*/ 2324099 h 5509859"/>
              <a:gd name="connsiteX24" fmla="*/ 3616 w 4715214"/>
              <a:gd name="connsiteY24" fmla="*/ 508314 h 5509859"/>
              <a:gd name="connsiteX25" fmla="*/ 13222 w 4715214"/>
              <a:gd name="connsiteY25" fmla="*/ 413039 h 5509859"/>
              <a:gd name="connsiteX26" fmla="*/ 230780 w 4715214"/>
              <a:gd name="connsiteY26" fmla="*/ 88345 h 5509859"/>
              <a:gd name="connsiteX27" fmla="*/ 301360 w 4715214"/>
              <a:gd name="connsiteY27" fmla="*/ 50035 h 5509859"/>
              <a:gd name="connsiteX28" fmla="*/ 301364 w 4715214"/>
              <a:gd name="connsiteY28" fmla="*/ 50035 h 5509859"/>
              <a:gd name="connsiteX29" fmla="*/ 318650 w 4715214"/>
              <a:gd name="connsiteY29" fmla="*/ 40651 h 5509859"/>
              <a:gd name="connsiteX30" fmla="*/ 520004 w 4715214"/>
              <a:gd name="connsiteY30" fmla="*/ 0 h 55098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4715214" h="5509859">
                <a:moveTo>
                  <a:pt x="520004" y="0"/>
                </a:moveTo>
                <a:lnTo>
                  <a:pt x="4197924" y="0"/>
                </a:lnTo>
                <a:cubicBezTo>
                  <a:pt x="4269348" y="0"/>
                  <a:pt x="4337390" y="14475"/>
                  <a:pt x="4399278" y="40651"/>
                </a:cubicBezTo>
                <a:lnTo>
                  <a:pt x="4416564" y="50034"/>
                </a:lnTo>
                <a:lnTo>
                  <a:pt x="4416566" y="50034"/>
                </a:lnTo>
                <a:lnTo>
                  <a:pt x="4487146" y="88344"/>
                </a:lnTo>
                <a:cubicBezTo>
                  <a:pt x="4624746" y="181305"/>
                  <a:pt x="4715214" y="338733"/>
                  <a:pt x="4715214" y="517290"/>
                </a:cubicBezTo>
                <a:lnTo>
                  <a:pt x="4715214" y="1457317"/>
                </a:lnTo>
                <a:lnTo>
                  <a:pt x="4715214" y="4102578"/>
                </a:lnTo>
                <a:lnTo>
                  <a:pt x="4715214" y="5509859"/>
                </a:lnTo>
                <a:lnTo>
                  <a:pt x="3101936" y="5509859"/>
                </a:lnTo>
                <a:lnTo>
                  <a:pt x="1656054" y="4102579"/>
                </a:lnTo>
                <a:lnTo>
                  <a:pt x="1656054" y="4102578"/>
                </a:lnTo>
                <a:lnTo>
                  <a:pt x="1656052" y="4102578"/>
                </a:lnTo>
                <a:lnTo>
                  <a:pt x="1649313" y="4096017"/>
                </a:lnTo>
                <a:lnTo>
                  <a:pt x="1649313" y="4102578"/>
                </a:lnTo>
                <a:lnTo>
                  <a:pt x="1656052" y="4102578"/>
                </a:lnTo>
                <a:lnTo>
                  <a:pt x="1656054" y="4102579"/>
                </a:lnTo>
                <a:lnTo>
                  <a:pt x="1656054" y="5509859"/>
                </a:lnTo>
                <a:lnTo>
                  <a:pt x="3616" y="5509859"/>
                </a:lnTo>
                <a:lnTo>
                  <a:pt x="3616" y="4343399"/>
                </a:lnTo>
                <a:lnTo>
                  <a:pt x="0" y="4343399"/>
                </a:lnTo>
                <a:lnTo>
                  <a:pt x="0" y="2324099"/>
                </a:lnTo>
                <a:lnTo>
                  <a:pt x="3616" y="2324099"/>
                </a:lnTo>
                <a:lnTo>
                  <a:pt x="3616" y="508314"/>
                </a:lnTo>
                <a:lnTo>
                  <a:pt x="13222" y="413039"/>
                </a:lnTo>
                <a:cubicBezTo>
                  <a:pt x="40784" y="278341"/>
                  <a:pt x="120700" y="162714"/>
                  <a:pt x="230780" y="88345"/>
                </a:cubicBezTo>
                <a:lnTo>
                  <a:pt x="301360" y="50035"/>
                </a:lnTo>
                <a:lnTo>
                  <a:pt x="301364" y="50035"/>
                </a:lnTo>
                <a:lnTo>
                  <a:pt x="318650" y="40651"/>
                </a:lnTo>
                <a:cubicBezTo>
                  <a:pt x="380538" y="14475"/>
                  <a:pt x="448580" y="0"/>
                  <a:pt x="520004" y="0"/>
                </a:cubicBezTo>
                <a:close/>
              </a:path>
            </a:pathLst>
          </a:custGeom>
          <a:pattFill prst="pct5">
            <a:fgClr>
              <a:schemeClr val="tx1"/>
            </a:fgClr>
            <a:bgClr>
              <a:schemeClr val="accent2"/>
            </a:bgClr>
          </a:pattFill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endParaRPr lang="id-ID"/>
          </a:p>
        </p:txBody>
      </p:sp>
      <p:sp>
        <p:nvSpPr>
          <p:cNvPr id="9" name="Picture Placeholder 21">
            <a:extLst>
              <a:ext uri="{FF2B5EF4-FFF2-40B4-BE49-F238E27FC236}">
                <a16:creationId xmlns:a16="http://schemas.microsoft.com/office/drawing/2014/main" id="{14C97EA4-1EF9-EBA9-59D8-64BAFE707227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418603" y="674070"/>
            <a:ext cx="2357760" cy="2754930"/>
          </a:xfrm>
          <a:custGeom>
            <a:avLst/>
            <a:gdLst>
              <a:gd name="connsiteX0" fmla="*/ 520004 w 4715214"/>
              <a:gd name="connsiteY0" fmla="*/ 0 h 5509859"/>
              <a:gd name="connsiteX1" fmla="*/ 4197924 w 4715214"/>
              <a:gd name="connsiteY1" fmla="*/ 0 h 5509859"/>
              <a:gd name="connsiteX2" fmla="*/ 4399278 w 4715214"/>
              <a:gd name="connsiteY2" fmla="*/ 40651 h 5509859"/>
              <a:gd name="connsiteX3" fmla="*/ 4416564 w 4715214"/>
              <a:gd name="connsiteY3" fmla="*/ 50034 h 5509859"/>
              <a:gd name="connsiteX4" fmla="*/ 4416566 w 4715214"/>
              <a:gd name="connsiteY4" fmla="*/ 50034 h 5509859"/>
              <a:gd name="connsiteX5" fmla="*/ 4487146 w 4715214"/>
              <a:gd name="connsiteY5" fmla="*/ 88344 h 5509859"/>
              <a:gd name="connsiteX6" fmla="*/ 4715214 w 4715214"/>
              <a:gd name="connsiteY6" fmla="*/ 517290 h 5509859"/>
              <a:gd name="connsiteX7" fmla="*/ 4715214 w 4715214"/>
              <a:gd name="connsiteY7" fmla="*/ 1457317 h 5509859"/>
              <a:gd name="connsiteX8" fmla="*/ 4715214 w 4715214"/>
              <a:gd name="connsiteY8" fmla="*/ 4102578 h 5509859"/>
              <a:gd name="connsiteX9" fmla="*/ 4715214 w 4715214"/>
              <a:gd name="connsiteY9" fmla="*/ 5509859 h 5509859"/>
              <a:gd name="connsiteX10" fmla="*/ 3101936 w 4715214"/>
              <a:gd name="connsiteY10" fmla="*/ 5509859 h 5509859"/>
              <a:gd name="connsiteX11" fmla="*/ 1656054 w 4715214"/>
              <a:gd name="connsiteY11" fmla="*/ 4102579 h 5509859"/>
              <a:gd name="connsiteX12" fmla="*/ 1656054 w 4715214"/>
              <a:gd name="connsiteY12" fmla="*/ 4102578 h 5509859"/>
              <a:gd name="connsiteX13" fmla="*/ 1656052 w 4715214"/>
              <a:gd name="connsiteY13" fmla="*/ 4102578 h 5509859"/>
              <a:gd name="connsiteX14" fmla="*/ 1649313 w 4715214"/>
              <a:gd name="connsiteY14" fmla="*/ 4096017 h 5509859"/>
              <a:gd name="connsiteX15" fmla="*/ 1649313 w 4715214"/>
              <a:gd name="connsiteY15" fmla="*/ 4102578 h 5509859"/>
              <a:gd name="connsiteX16" fmla="*/ 1656052 w 4715214"/>
              <a:gd name="connsiteY16" fmla="*/ 4102578 h 5509859"/>
              <a:gd name="connsiteX17" fmla="*/ 1656054 w 4715214"/>
              <a:gd name="connsiteY17" fmla="*/ 4102579 h 5509859"/>
              <a:gd name="connsiteX18" fmla="*/ 1656054 w 4715214"/>
              <a:gd name="connsiteY18" fmla="*/ 5509859 h 5509859"/>
              <a:gd name="connsiteX19" fmla="*/ 3616 w 4715214"/>
              <a:gd name="connsiteY19" fmla="*/ 5509859 h 5509859"/>
              <a:gd name="connsiteX20" fmla="*/ 3616 w 4715214"/>
              <a:gd name="connsiteY20" fmla="*/ 4343399 h 5509859"/>
              <a:gd name="connsiteX21" fmla="*/ 0 w 4715214"/>
              <a:gd name="connsiteY21" fmla="*/ 4343399 h 5509859"/>
              <a:gd name="connsiteX22" fmla="*/ 0 w 4715214"/>
              <a:gd name="connsiteY22" fmla="*/ 2324099 h 5509859"/>
              <a:gd name="connsiteX23" fmla="*/ 3616 w 4715214"/>
              <a:gd name="connsiteY23" fmla="*/ 2324099 h 5509859"/>
              <a:gd name="connsiteX24" fmla="*/ 3616 w 4715214"/>
              <a:gd name="connsiteY24" fmla="*/ 508314 h 5509859"/>
              <a:gd name="connsiteX25" fmla="*/ 13222 w 4715214"/>
              <a:gd name="connsiteY25" fmla="*/ 413039 h 5509859"/>
              <a:gd name="connsiteX26" fmla="*/ 230780 w 4715214"/>
              <a:gd name="connsiteY26" fmla="*/ 88345 h 5509859"/>
              <a:gd name="connsiteX27" fmla="*/ 301360 w 4715214"/>
              <a:gd name="connsiteY27" fmla="*/ 50035 h 5509859"/>
              <a:gd name="connsiteX28" fmla="*/ 301364 w 4715214"/>
              <a:gd name="connsiteY28" fmla="*/ 50035 h 5509859"/>
              <a:gd name="connsiteX29" fmla="*/ 318650 w 4715214"/>
              <a:gd name="connsiteY29" fmla="*/ 40651 h 5509859"/>
              <a:gd name="connsiteX30" fmla="*/ 520004 w 4715214"/>
              <a:gd name="connsiteY30" fmla="*/ 0 h 55098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4715214" h="5509859">
                <a:moveTo>
                  <a:pt x="520004" y="0"/>
                </a:moveTo>
                <a:lnTo>
                  <a:pt x="4197924" y="0"/>
                </a:lnTo>
                <a:cubicBezTo>
                  <a:pt x="4269348" y="0"/>
                  <a:pt x="4337390" y="14475"/>
                  <a:pt x="4399278" y="40651"/>
                </a:cubicBezTo>
                <a:lnTo>
                  <a:pt x="4416564" y="50034"/>
                </a:lnTo>
                <a:lnTo>
                  <a:pt x="4416566" y="50034"/>
                </a:lnTo>
                <a:lnTo>
                  <a:pt x="4487146" y="88344"/>
                </a:lnTo>
                <a:cubicBezTo>
                  <a:pt x="4624746" y="181305"/>
                  <a:pt x="4715214" y="338733"/>
                  <a:pt x="4715214" y="517290"/>
                </a:cubicBezTo>
                <a:lnTo>
                  <a:pt x="4715214" y="1457317"/>
                </a:lnTo>
                <a:lnTo>
                  <a:pt x="4715214" y="4102578"/>
                </a:lnTo>
                <a:lnTo>
                  <a:pt x="4715214" y="5509859"/>
                </a:lnTo>
                <a:lnTo>
                  <a:pt x="3101936" y="5509859"/>
                </a:lnTo>
                <a:lnTo>
                  <a:pt x="1656054" y="4102579"/>
                </a:lnTo>
                <a:lnTo>
                  <a:pt x="1656054" y="4102578"/>
                </a:lnTo>
                <a:lnTo>
                  <a:pt x="1656052" y="4102578"/>
                </a:lnTo>
                <a:lnTo>
                  <a:pt x="1649313" y="4096017"/>
                </a:lnTo>
                <a:lnTo>
                  <a:pt x="1649313" y="4102578"/>
                </a:lnTo>
                <a:lnTo>
                  <a:pt x="1656052" y="4102578"/>
                </a:lnTo>
                <a:lnTo>
                  <a:pt x="1656054" y="4102579"/>
                </a:lnTo>
                <a:lnTo>
                  <a:pt x="1656054" y="5509859"/>
                </a:lnTo>
                <a:lnTo>
                  <a:pt x="3616" y="5509859"/>
                </a:lnTo>
                <a:lnTo>
                  <a:pt x="3616" y="4343399"/>
                </a:lnTo>
                <a:lnTo>
                  <a:pt x="0" y="4343399"/>
                </a:lnTo>
                <a:lnTo>
                  <a:pt x="0" y="2324099"/>
                </a:lnTo>
                <a:lnTo>
                  <a:pt x="3616" y="2324099"/>
                </a:lnTo>
                <a:lnTo>
                  <a:pt x="3616" y="508314"/>
                </a:lnTo>
                <a:lnTo>
                  <a:pt x="13222" y="413039"/>
                </a:lnTo>
                <a:cubicBezTo>
                  <a:pt x="40784" y="278341"/>
                  <a:pt x="120700" y="162714"/>
                  <a:pt x="230780" y="88345"/>
                </a:cubicBezTo>
                <a:lnTo>
                  <a:pt x="301360" y="50035"/>
                </a:lnTo>
                <a:lnTo>
                  <a:pt x="301364" y="50035"/>
                </a:lnTo>
                <a:lnTo>
                  <a:pt x="318650" y="40651"/>
                </a:lnTo>
                <a:cubicBezTo>
                  <a:pt x="380538" y="14475"/>
                  <a:pt x="448580" y="0"/>
                  <a:pt x="520004" y="0"/>
                </a:cubicBezTo>
                <a:close/>
              </a:path>
            </a:pathLst>
          </a:custGeom>
          <a:pattFill prst="pct5">
            <a:fgClr>
              <a:schemeClr val="tx1"/>
            </a:fgClr>
            <a:bgClr>
              <a:schemeClr val="accent1"/>
            </a:bgClr>
          </a:pattFill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endParaRPr lang="id-ID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38D15ED0-E158-31C3-2A8F-7DB2D1632C2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537075" y="3716338"/>
            <a:ext cx="1946275" cy="45190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1" i="0">
                <a:solidFill>
                  <a:schemeClr val="accent2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6" name="Text Placeholder 14">
            <a:extLst>
              <a:ext uri="{FF2B5EF4-FFF2-40B4-BE49-F238E27FC236}">
                <a16:creationId xmlns:a16="http://schemas.microsoft.com/office/drawing/2014/main" id="{7ECF66FD-892C-1741-4040-A7B8EC7CEA2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079170" y="3716337"/>
            <a:ext cx="1946275" cy="45190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1" i="0">
                <a:solidFill>
                  <a:schemeClr val="bg1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563C6B7F-ECD6-638C-A9C7-2091427FBFB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601221" y="3659612"/>
            <a:ext cx="1946275" cy="45190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1" i="0">
                <a:solidFill>
                  <a:schemeClr val="accent2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8" name="Text Placeholder 14">
            <a:extLst>
              <a:ext uri="{FF2B5EF4-FFF2-40B4-BE49-F238E27FC236}">
                <a16:creationId xmlns:a16="http://schemas.microsoft.com/office/drawing/2014/main" id="{30967811-1DE0-86FB-9B4C-018B64245A8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541956" y="4274787"/>
            <a:ext cx="1946275" cy="190914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 i="0">
                <a:solidFill>
                  <a:schemeClr val="accent2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defRPr>
            </a:lvl1pPr>
          </a:lstStyle>
          <a:p>
            <a:pPr lvl="0"/>
            <a:r>
              <a:rPr lang="en-US" dirty="0"/>
              <a:t>Text</a:t>
            </a:r>
          </a:p>
        </p:txBody>
      </p:sp>
      <p:sp>
        <p:nvSpPr>
          <p:cNvPr id="19" name="Text Placeholder 14">
            <a:extLst>
              <a:ext uri="{FF2B5EF4-FFF2-40B4-BE49-F238E27FC236}">
                <a16:creationId xmlns:a16="http://schemas.microsoft.com/office/drawing/2014/main" id="{25DB353A-9367-3E79-7A23-EE335DF4CF5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079169" y="4272478"/>
            <a:ext cx="1946275" cy="190914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 i="0">
                <a:solidFill>
                  <a:schemeClr val="bg1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defRPr>
            </a:lvl1pPr>
          </a:lstStyle>
          <a:p>
            <a:pPr lvl="0"/>
            <a:r>
              <a:rPr lang="en-US" dirty="0"/>
              <a:t>Text</a:t>
            </a:r>
          </a:p>
        </p:txBody>
      </p:sp>
      <p:sp>
        <p:nvSpPr>
          <p:cNvPr id="20" name="Text Placeholder 14">
            <a:extLst>
              <a:ext uri="{FF2B5EF4-FFF2-40B4-BE49-F238E27FC236}">
                <a16:creationId xmlns:a16="http://schemas.microsoft.com/office/drawing/2014/main" id="{0BF0DCAE-64C8-ECCD-E195-3430825E4C0F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601221" y="4257042"/>
            <a:ext cx="1946275" cy="190914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 i="0">
                <a:solidFill>
                  <a:schemeClr val="accent2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defRPr>
            </a:lvl1pPr>
          </a:lstStyle>
          <a:p>
            <a:pPr lvl="0"/>
            <a:r>
              <a:rPr lang="en-US" dirty="0"/>
              <a:t>Text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2235CC4-3B53-B5D4-46EF-FBE9192BFD9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87415" y="4424331"/>
            <a:ext cx="3239388" cy="1378592"/>
          </a:xfrm>
          <a:prstGeom prst="rect">
            <a:avLst/>
          </a:prstGeom>
        </p:spPr>
        <p:txBody>
          <a:bodyPr/>
          <a:lstStyle>
            <a:lvl1pPr algn="r">
              <a:defRPr sz="4400" b="1" i="0">
                <a:solidFill>
                  <a:schemeClr val="bg1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defRPr>
            </a:lvl1pPr>
          </a:lstStyle>
          <a:p>
            <a:r>
              <a:rPr lang="en-US" dirty="0"/>
              <a:t>Your Title Goes Here</a:t>
            </a:r>
          </a:p>
        </p:txBody>
      </p:sp>
    </p:spTree>
    <p:extLst>
      <p:ext uri="{BB962C8B-B14F-4D97-AF65-F5344CB8AC3E}">
        <p14:creationId xmlns:p14="http://schemas.microsoft.com/office/powerpoint/2010/main" val="190577011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55F6C5CD-E874-A3A5-442F-50452B8E82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42456" y="377525"/>
            <a:ext cx="9707088" cy="703130"/>
          </a:xfrm>
          <a:prstGeom prst="rect">
            <a:avLst/>
          </a:prstGeom>
        </p:spPr>
        <p:txBody>
          <a:bodyPr/>
          <a:lstStyle>
            <a:lvl1pPr algn="ctr">
              <a:defRPr sz="4400" b="1" i="0">
                <a:solidFill>
                  <a:schemeClr val="bg1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defRPr>
            </a:lvl1pPr>
          </a:lstStyle>
          <a:p>
            <a:r>
              <a:rPr lang="en-US" dirty="0"/>
              <a:t>Your Title Goes Here</a:t>
            </a:r>
          </a:p>
        </p:txBody>
      </p:sp>
      <p:sp>
        <p:nvSpPr>
          <p:cNvPr id="14" name="Text Placeholder 11">
            <a:extLst>
              <a:ext uri="{FF2B5EF4-FFF2-40B4-BE49-F238E27FC236}">
                <a16:creationId xmlns:a16="http://schemas.microsoft.com/office/drawing/2014/main" id="{08CA66A3-F65D-1412-D6F4-EF57FAF1D1A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978150" y="1211283"/>
            <a:ext cx="6235700" cy="36821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="0" i="0" spc="0">
                <a:solidFill>
                  <a:schemeClr val="bg1"/>
                </a:solidFill>
                <a:latin typeface="Open Sans Medium" pitchFamily="2" charset="0"/>
                <a:ea typeface="Open Sans Medium" pitchFamily="2" charset="0"/>
                <a:cs typeface="Open Sans Medium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Text goes here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369EC18-140D-9864-8846-17664870A825}"/>
              </a:ext>
            </a:extLst>
          </p:cNvPr>
          <p:cNvSpPr/>
          <p:nvPr userDrawn="1"/>
        </p:nvSpPr>
        <p:spPr>
          <a:xfrm>
            <a:off x="0" y="3429000"/>
            <a:ext cx="12192000" cy="3429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0F144433-A142-6F78-24A0-86A1E86D2319}"/>
              </a:ext>
            </a:extLst>
          </p:cNvPr>
          <p:cNvSpPr/>
          <p:nvPr userDrawn="1"/>
        </p:nvSpPr>
        <p:spPr>
          <a:xfrm>
            <a:off x="4552207" y="1967851"/>
            <a:ext cx="3087585" cy="4512624"/>
          </a:xfrm>
          <a:prstGeom prst="roundRect">
            <a:avLst/>
          </a:prstGeom>
          <a:solidFill>
            <a:schemeClr val="accent2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C8DDD07E-7C51-D251-0579-F339AF874A74}"/>
              </a:ext>
            </a:extLst>
          </p:cNvPr>
          <p:cNvSpPr/>
          <p:nvPr userDrawn="1"/>
        </p:nvSpPr>
        <p:spPr>
          <a:xfrm>
            <a:off x="1035132" y="1967851"/>
            <a:ext cx="3087585" cy="451262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ounded Rectangle 18">
            <a:extLst>
              <a:ext uri="{FF2B5EF4-FFF2-40B4-BE49-F238E27FC236}">
                <a16:creationId xmlns:a16="http://schemas.microsoft.com/office/drawing/2014/main" id="{4294AD5A-AC74-AE08-0CAD-56D707BC103D}"/>
              </a:ext>
            </a:extLst>
          </p:cNvPr>
          <p:cNvSpPr/>
          <p:nvPr userDrawn="1"/>
        </p:nvSpPr>
        <p:spPr>
          <a:xfrm>
            <a:off x="8069283" y="1967851"/>
            <a:ext cx="3087585" cy="4512624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 Placeholder 11">
            <a:extLst>
              <a:ext uri="{FF2B5EF4-FFF2-40B4-BE49-F238E27FC236}">
                <a16:creationId xmlns:a16="http://schemas.microsoft.com/office/drawing/2014/main" id="{B35A91D8-9098-8208-9E74-67C792CEE54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187284" y="2320141"/>
            <a:ext cx="2783279" cy="36821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 b="1" i="0" spc="0">
                <a:solidFill>
                  <a:schemeClr val="accent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Title Goes Here</a:t>
            </a:r>
          </a:p>
        </p:txBody>
      </p:sp>
      <p:sp>
        <p:nvSpPr>
          <p:cNvPr id="21" name="Text Placeholder 11">
            <a:extLst>
              <a:ext uri="{FF2B5EF4-FFF2-40B4-BE49-F238E27FC236}">
                <a16:creationId xmlns:a16="http://schemas.microsoft.com/office/drawing/2014/main" id="{7E9F3B8E-6692-E791-D6D5-38AC2C55CEF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704359" y="2320141"/>
            <a:ext cx="2783279" cy="36821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 b="1" i="0" spc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Title Goes Here</a:t>
            </a:r>
          </a:p>
        </p:txBody>
      </p:sp>
      <p:sp>
        <p:nvSpPr>
          <p:cNvPr id="22" name="Text Placeholder 11">
            <a:extLst>
              <a:ext uri="{FF2B5EF4-FFF2-40B4-BE49-F238E27FC236}">
                <a16:creationId xmlns:a16="http://schemas.microsoft.com/office/drawing/2014/main" id="{8C68FD91-1E68-6064-5EA5-DD6B86B382A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221435" y="2320141"/>
            <a:ext cx="2783279" cy="36821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 b="1" i="0" spc="0">
                <a:solidFill>
                  <a:schemeClr val="accent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Title Goes Here</a:t>
            </a:r>
          </a:p>
        </p:txBody>
      </p:sp>
      <p:sp>
        <p:nvSpPr>
          <p:cNvPr id="23" name="Text Placeholder 11">
            <a:extLst>
              <a:ext uri="{FF2B5EF4-FFF2-40B4-BE49-F238E27FC236}">
                <a16:creationId xmlns:a16="http://schemas.microsoft.com/office/drawing/2014/main" id="{E12BA451-1B81-63EA-5B02-E95155F426C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481859" y="2801293"/>
            <a:ext cx="2035216" cy="36821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="0" i="0" spc="0">
                <a:solidFill>
                  <a:schemeClr val="accent2"/>
                </a:solidFill>
                <a:latin typeface="Open Sans Medium" pitchFamily="2" charset="0"/>
                <a:ea typeface="Open Sans Medium" pitchFamily="2" charset="0"/>
                <a:cs typeface="Open Sans Medium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Text goes here</a:t>
            </a:r>
          </a:p>
        </p:txBody>
      </p:sp>
      <p:sp>
        <p:nvSpPr>
          <p:cNvPr id="24" name="Text Placeholder 11">
            <a:extLst>
              <a:ext uri="{FF2B5EF4-FFF2-40B4-BE49-F238E27FC236}">
                <a16:creationId xmlns:a16="http://schemas.microsoft.com/office/drawing/2014/main" id="{3E76F178-9F98-18BA-D878-A47AAF307C8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78390" y="2801293"/>
            <a:ext cx="2035216" cy="36821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="0" i="0" spc="0">
                <a:solidFill>
                  <a:schemeClr val="bg1"/>
                </a:solidFill>
                <a:latin typeface="Open Sans Medium" pitchFamily="2" charset="0"/>
                <a:ea typeface="Open Sans Medium" pitchFamily="2" charset="0"/>
                <a:cs typeface="Open Sans Medium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Text goes here</a:t>
            </a:r>
          </a:p>
        </p:txBody>
      </p:sp>
      <p:sp>
        <p:nvSpPr>
          <p:cNvPr id="25" name="Text Placeholder 11">
            <a:extLst>
              <a:ext uri="{FF2B5EF4-FFF2-40B4-BE49-F238E27FC236}">
                <a16:creationId xmlns:a16="http://schemas.microsoft.com/office/drawing/2014/main" id="{3444B543-462E-9DA1-E17F-2D45AF38705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595466" y="2801293"/>
            <a:ext cx="2035216" cy="36821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="0" i="0" spc="0">
                <a:solidFill>
                  <a:schemeClr val="accent2"/>
                </a:solidFill>
                <a:latin typeface="Open Sans Medium" pitchFamily="2" charset="0"/>
                <a:ea typeface="Open Sans Medium" pitchFamily="2" charset="0"/>
                <a:cs typeface="Open Sans Medium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Text goes here</a:t>
            </a:r>
          </a:p>
        </p:txBody>
      </p:sp>
      <p:pic>
        <p:nvPicPr>
          <p:cNvPr id="2" name="Picture 1" descr="A blue and grey check mark&#10;&#10;Description automatically generated">
            <a:extLst>
              <a:ext uri="{FF2B5EF4-FFF2-40B4-BE49-F238E27FC236}">
                <a16:creationId xmlns:a16="http://schemas.microsoft.com/office/drawing/2014/main" id="{EDC98DC1-5A8D-E689-C823-358115AEEB8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22234" y="5791964"/>
            <a:ext cx="1169766" cy="1039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613595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Ic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60B0BB2C-DC1C-EE95-0420-546708D9FDA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42456" y="377525"/>
            <a:ext cx="9707088" cy="703130"/>
          </a:xfrm>
          <a:prstGeom prst="rect">
            <a:avLst/>
          </a:prstGeom>
        </p:spPr>
        <p:txBody>
          <a:bodyPr/>
          <a:lstStyle>
            <a:lvl1pPr algn="ctr">
              <a:defRPr sz="4400" b="1" i="0">
                <a:solidFill>
                  <a:schemeClr val="bg1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defRPr>
            </a:lvl1pPr>
          </a:lstStyle>
          <a:p>
            <a:r>
              <a:rPr lang="en-US" dirty="0"/>
              <a:t>Your Title Goes Here</a:t>
            </a:r>
          </a:p>
        </p:txBody>
      </p:sp>
      <p:sp>
        <p:nvSpPr>
          <p:cNvPr id="6" name="Text Placeholder 11">
            <a:extLst>
              <a:ext uri="{FF2B5EF4-FFF2-40B4-BE49-F238E27FC236}">
                <a16:creationId xmlns:a16="http://schemas.microsoft.com/office/drawing/2014/main" id="{D941510F-8C7D-9ABA-AD2E-B9D1F460BEC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978150" y="1211283"/>
            <a:ext cx="6235700" cy="36821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="0" i="0" spc="0">
                <a:solidFill>
                  <a:schemeClr val="bg1"/>
                </a:solidFill>
                <a:latin typeface="Open Sans Medium" pitchFamily="2" charset="0"/>
                <a:ea typeface="Open Sans Medium" pitchFamily="2" charset="0"/>
                <a:cs typeface="Open Sans Medium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Text goes here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B631215-680D-AD7E-B74B-74092ECDCE2B}"/>
              </a:ext>
            </a:extLst>
          </p:cNvPr>
          <p:cNvSpPr/>
          <p:nvPr userDrawn="1"/>
        </p:nvSpPr>
        <p:spPr>
          <a:xfrm>
            <a:off x="0" y="3429000"/>
            <a:ext cx="12192000" cy="3429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AE8AE2B7-9A38-31D1-DACF-341C496A5DCF}"/>
              </a:ext>
            </a:extLst>
          </p:cNvPr>
          <p:cNvSpPr/>
          <p:nvPr userDrawn="1"/>
        </p:nvSpPr>
        <p:spPr>
          <a:xfrm>
            <a:off x="4552207" y="2233749"/>
            <a:ext cx="3087585" cy="3958045"/>
          </a:xfrm>
          <a:prstGeom prst="roundRect">
            <a:avLst/>
          </a:prstGeom>
          <a:solidFill>
            <a:schemeClr val="accent2"/>
          </a:solidFill>
          <a:ln>
            <a:noFill/>
          </a:ln>
          <a:effectLst>
            <a:outerShdw blurRad="383570" dist="50800" dir="2717293" algn="ctr" rotWithShape="0">
              <a:srgbClr val="000000">
                <a:alpha val="39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1EDD6FC0-9A0F-A864-E28D-0F6B6EA1415B}"/>
              </a:ext>
            </a:extLst>
          </p:cNvPr>
          <p:cNvSpPr/>
          <p:nvPr userDrawn="1"/>
        </p:nvSpPr>
        <p:spPr>
          <a:xfrm>
            <a:off x="1035132" y="2233749"/>
            <a:ext cx="3087585" cy="3958045"/>
          </a:xfrm>
          <a:prstGeom prst="roundRect">
            <a:avLst/>
          </a:prstGeom>
          <a:solidFill>
            <a:schemeClr val="accent2"/>
          </a:solidFill>
          <a:ln>
            <a:noFill/>
          </a:ln>
          <a:effectLst>
            <a:outerShdw blurRad="383570" dist="50800" dir="2717293" algn="ctr" rotWithShape="0">
              <a:srgbClr val="000000">
                <a:alpha val="39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BDD1117E-6854-D881-27C6-696C35155555}"/>
              </a:ext>
            </a:extLst>
          </p:cNvPr>
          <p:cNvSpPr/>
          <p:nvPr userDrawn="1"/>
        </p:nvSpPr>
        <p:spPr>
          <a:xfrm>
            <a:off x="8069283" y="2233749"/>
            <a:ext cx="3087585" cy="3958045"/>
          </a:xfrm>
          <a:prstGeom prst="roundRect">
            <a:avLst/>
          </a:prstGeom>
          <a:solidFill>
            <a:schemeClr val="accent2"/>
          </a:solidFill>
          <a:ln>
            <a:noFill/>
          </a:ln>
          <a:effectLst>
            <a:outerShdw blurRad="383570" dist="50800" dir="2717293" algn="ctr" rotWithShape="0">
              <a:srgbClr val="000000">
                <a:alpha val="39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 Placeholder 11">
            <a:extLst>
              <a:ext uri="{FF2B5EF4-FFF2-40B4-BE49-F238E27FC236}">
                <a16:creationId xmlns:a16="http://schemas.microsoft.com/office/drawing/2014/main" id="{26D8D73C-2369-B8C7-F52C-F215F3D7353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187284" y="3126096"/>
            <a:ext cx="2783279" cy="36821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 b="1" i="0" spc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Title Goes Here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F5A74623-908C-31D9-8CE9-E481933CFCC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704359" y="3137930"/>
            <a:ext cx="2783279" cy="36821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 b="1" i="0" spc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Title Goes Here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26E97AD2-9754-F28C-5D70-9E62405DA8E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23095" y="3126096"/>
            <a:ext cx="2783279" cy="36821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 b="1" i="0" spc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Title Goes Here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91210880-A8A9-9055-33F7-F9C13CA9738C}"/>
              </a:ext>
            </a:extLst>
          </p:cNvPr>
          <p:cNvSpPr/>
          <p:nvPr userDrawn="1"/>
        </p:nvSpPr>
        <p:spPr>
          <a:xfrm>
            <a:off x="2045523" y="1761309"/>
            <a:ext cx="1066800" cy="1066800"/>
          </a:xfrm>
          <a:prstGeom prst="ellipse">
            <a:avLst/>
          </a:prstGeom>
          <a:solidFill>
            <a:srgbClr val="1E38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97999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6DCF9CC0-DAD1-658A-943D-8EC7DDCF010F}"/>
              </a:ext>
            </a:extLst>
          </p:cNvPr>
          <p:cNvSpPr/>
          <p:nvPr userDrawn="1"/>
        </p:nvSpPr>
        <p:spPr>
          <a:xfrm>
            <a:off x="5562600" y="1761309"/>
            <a:ext cx="1066800" cy="1066800"/>
          </a:xfrm>
          <a:prstGeom prst="ellipse">
            <a:avLst/>
          </a:prstGeom>
          <a:solidFill>
            <a:srgbClr val="1E38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97999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A984DB9D-2C08-D3AF-653F-09732225FE68}"/>
              </a:ext>
            </a:extLst>
          </p:cNvPr>
          <p:cNvSpPr/>
          <p:nvPr userDrawn="1"/>
        </p:nvSpPr>
        <p:spPr>
          <a:xfrm>
            <a:off x="9079675" y="1761309"/>
            <a:ext cx="1066800" cy="1066800"/>
          </a:xfrm>
          <a:prstGeom prst="ellipse">
            <a:avLst/>
          </a:prstGeom>
          <a:solidFill>
            <a:srgbClr val="1E38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97999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Text Placeholder 11">
            <a:extLst>
              <a:ext uri="{FF2B5EF4-FFF2-40B4-BE49-F238E27FC236}">
                <a16:creationId xmlns:a16="http://schemas.microsoft.com/office/drawing/2014/main" id="{3D31DEB3-6AD6-0F89-456C-9E4C8301A68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187283" y="3624522"/>
            <a:ext cx="2783279" cy="1156484"/>
          </a:xfrm>
          <a:prstGeom prst="rect">
            <a:avLst/>
          </a:prstGeom>
        </p:spPr>
        <p:txBody>
          <a:bodyPr/>
          <a:lstStyle>
            <a:lvl1pPr marL="342900" indent="-342900" algn="ctr">
              <a:buFont typeface="Arial" panose="020B0604020202020204" pitchFamily="34" charset="0"/>
              <a:buChar char="•"/>
              <a:defRPr sz="1600" b="0" i="0" spc="0">
                <a:solidFill>
                  <a:schemeClr val="bg1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One</a:t>
            </a:r>
          </a:p>
          <a:p>
            <a:pPr lvl="0"/>
            <a:r>
              <a:rPr lang="en-US" dirty="0"/>
              <a:t>Two</a:t>
            </a:r>
          </a:p>
          <a:p>
            <a:pPr lvl="0"/>
            <a:r>
              <a:rPr lang="en-US" dirty="0"/>
              <a:t>Three</a:t>
            </a:r>
          </a:p>
        </p:txBody>
      </p:sp>
      <p:sp>
        <p:nvSpPr>
          <p:cNvPr id="18" name="Text Placeholder 11">
            <a:extLst>
              <a:ext uri="{FF2B5EF4-FFF2-40B4-BE49-F238E27FC236}">
                <a16:creationId xmlns:a16="http://schemas.microsoft.com/office/drawing/2014/main" id="{4DB0FE01-9303-FB52-F451-20E456D9C76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704358" y="3634529"/>
            <a:ext cx="2783279" cy="1156484"/>
          </a:xfrm>
          <a:prstGeom prst="rect">
            <a:avLst/>
          </a:prstGeom>
        </p:spPr>
        <p:txBody>
          <a:bodyPr/>
          <a:lstStyle>
            <a:lvl1pPr marL="342900" indent="-342900" algn="ctr">
              <a:buFont typeface="Arial" panose="020B0604020202020204" pitchFamily="34" charset="0"/>
              <a:buChar char="•"/>
              <a:defRPr sz="1600" b="0" i="0" spc="0">
                <a:solidFill>
                  <a:schemeClr val="bg1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One</a:t>
            </a:r>
          </a:p>
          <a:p>
            <a:pPr lvl="0"/>
            <a:r>
              <a:rPr lang="en-US" dirty="0"/>
              <a:t>Two</a:t>
            </a:r>
          </a:p>
          <a:p>
            <a:pPr lvl="0"/>
            <a:r>
              <a:rPr lang="en-US" dirty="0"/>
              <a:t>Three</a:t>
            </a:r>
          </a:p>
        </p:txBody>
      </p:sp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222890DF-3406-6195-FDFF-29435F88B5A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221435" y="3621046"/>
            <a:ext cx="2783279" cy="1156484"/>
          </a:xfrm>
          <a:prstGeom prst="rect">
            <a:avLst/>
          </a:prstGeom>
        </p:spPr>
        <p:txBody>
          <a:bodyPr/>
          <a:lstStyle>
            <a:lvl1pPr marL="342900" indent="-342900" algn="ctr">
              <a:buFont typeface="Arial" panose="020B0604020202020204" pitchFamily="34" charset="0"/>
              <a:buChar char="•"/>
              <a:defRPr sz="1600" b="0" i="0" spc="0">
                <a:solidFill>
                  <a:schemeClr val="bg1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One</a:t>
            </a:r>
          </a:p>
          <a:p>
            <a:pPr lvl="0"/>
            <a:r>
              <a:rPr lang="en-US" dirty="0"/>
              <a:t>Two</a:t>
            </a:r>
          </a:p>
          <a:p>
            <a:pPr lvl="0"/>
            <a:r>
              <a:rPr lang="en-US" dirty="0"/>
              <a:t>Three</a:t>
            </a:r>
          </a:p>
        </p:txBody>
      </p:sp>
      <p:pic>
        <p:nvPicPr>
          <p:cNvPr id="2" name="Picture 1" descr="A blue and grey check mark&#10;&#10;Description automatically generated">
            <a:extLst>
              <a:ext uri="{FF2B5EF4-FFF2-40B4-BE49-F238E27FC236}">
                <a16:creationId xmlns:a16="http://schemas.microsoft.com/office/drawing/2014/main" id="{5542A4C1-F24B-3309-8F9A-366F952F39E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22234" y="5791964"/>
            <a:ext cx="1169766" cy="1039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072140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ient Spot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44257CA-C909-BD06-6933-A6B6DC4D2D33}"/>
              </a:ext>
            </a:extLst>
          </p:cNvPr>
          <p:cNvSpPr/>
          <p:nvPr userDrawn="1"/>
        </p:nvSpPr>
        <p:spPr>
          <a:xfrm>
            <a:off x="5659820" y="0"/>
            <a:ext cx="6532179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11">
            <a:extLst>
              <a:ext uri="{FF2B5EF4-FFF2-40B4-BE49-F238E27FC236}">
                <a16:creationId xmlns:a16="http://schemas.microsoft.com/office/drawing/2014/main" id="{EAD926F2-349F-1853-2F35-8D9B3A84730C}"/>
              </a:ext>
            </a:extLst>
          </p:cNvPr>
          <p:cNvSpPr/>
          <p:nvPr userDrawn="1"/>
        </p:nvSpPr>
        <p:spPr>
          <a:xfrm>
            <a:off x="622929" y="937862"/>
            <a:ext cx="2177023" cy="483823"/>
          </a:xfrm>
          <a:prstGeom prst="roundRect">
            <a:avLst>
              <a:gd name="adj" fmla="val 50000"/>
            </a:avLst>
          </a:prstGeom>
          <a:solidFill>
            <a:srgbClr val="BED4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E4427E6-F821-842B-2173-93DFF74A7A76}"/>
              </a:ext>
            </a:extLst>
          </p:cNvPr>
          <p:cNvSpPr txBox="1"/>
          <p:nvPr userDrawn="1"/>
        </p:nvSpPr>
        <p:spPr>
          <a:xfrm>
            <a:off x="713840" y="995107"/>
            <a:ext cx="19951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Client Spotlight</a:t>
            </a:r>
            <a:endParaRPr lang="en-ID" b="1" dirty="0">
              <a:solidFill>
                <a:schemeClr val="bg1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BB561717-65F7-2D82-FAB6-8BE59818DCB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2929" y="1478930"/>
            <a:ext cx="4055747" cy="787282"/>
          </a:xfrm>
          <a:prstGeom prst="rect">
            <a:avLst/>
          </a:prstGeom>
        </p:spPr>
        <p:txBody>
          <a:bodyPr/>
          <a:lstStyle>
            <a:lvl1pPr algn="l">
              <a:defRPr sz="4400" b="1" i="0">
                <a:solidFill>
                  <a:schemeClr val="bg1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defRPr>
            </a:lvl1pPr>
          </a:lstStyle>
          <a:p>
            <a:r>
              <a:rPr lang="en-US" dirty="0"/>
              <a:t>Client Name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8200E9B-846B-46AC-054C-E7947341C43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22929" y="2487175"/>
            <a:ext cx="6172009" cy="3862387"/>
          </a:xfrm>
          <a:prstGeom prst="roundRect">
            <a:avLst>
              <a:gd name="adj" fmla="val 9320"/>
            </a:avLst>
          </a:prstGeom>
        </p:spPr>
        <p:txBody>
          <a:bodyPr/>
          <a:lstStyle/>
          <a:p>
            <a:endParaRPr lang="en-US"/>
          </a:p>
        </p:txBody>
      </p:sp>
      <p:sp>
        <p:nvSpPr>
          <p:cNvPr id="15" name="Text Placeholder 11">
            <a:extLst>
              <a:ext uri="{FF2B5EF4-FFF2-40B4-BE49-F238E27FC236}">
                <a16:creationId xmlns:a16="http://schemas.microsoft.com/office/drawing/2014/main" id="{5B25400A-9A7E-1237-BA3D-BCCB33227C7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188976" y="753753"/>
            <a:ext cx="2035216" cy="36821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b="0" i="0" spc="0">
                <a:solidFill>
                  <a:schemeClr val="accent2"/>
                </a:solidFill>
                <a:latin typeface="Open Sans Medium" pitchFamily="2" charset="0"/>
                <a:ea typeface="Open Sans Medium" pitchFamily="2" charset="0"/>
                <a:cs typeface="Open Sans Medium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Text goes here</a:t>
            </a:r>
          </a:p>
        </p:txBody>
      </p:sp>
      <p:pic>
        <p:nvPicPr>
          <p:cNvPr id="2" name="Picture 1" descr="A white check mark on a black background&#10;&#10;Description automatically generated">
            <a:extLst>
              <a:ext uri="{FF2B5EF4-FFF2-40B4-BE49-F238E27FC236}">
                <a16:creationId xmlns:a16="http://schemas.microsoft.com/office/drawing/2014/main" id="{617B0AA1-B736-63FF-DD13-0E77D9AEB8E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80367" y="5878285"/>
            <a:ext cx="866571" cy="866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623794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5598E6FB-A385-3BDC-5D0F-890129506A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40429" y="434992"/>
            <a:ext cx="7511142" cy="986150"/>
          </a:xfrm>
          <a:prstGeom prst="rect">
            <a:avLst/>
          </a:prstGeom>
        </p:spPr>
        <p:txBody>
          <a:bodyPr/>
          <a:lstStyle>
            <a:lvl1pPr algn="ctr">
              <a:defRPr sz="5400" b="1" i="0">
                <a:solidFill>
                  <a:schemeClr val="bg1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defRPr>
            </a:lvl1pPr>
          </a:lstStyle>
          <a:p>
            <a:r>
              <a:rPr lang="en-US" dirty="0"/>
              <a:t>Your Title Goes Here</a:t>
            </a:r>
          </a:p>
        </p:txBody>
      </p:sp>
    </p:spTree>
    <p:extLst>
      <p:ext uri="{BB962C8B-B14F-4D97-AF65-F5344CB8AC3E}">
        <p14:creationId xmlns:p14="http://schemas.microsoft.com/office/powerpoint/2010/main" val="18040144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estions">
    <p:bg>
      <p:bgPr>
        <a:gradFill>
          <a:gsLst>
            <a:gs pos="27000">
              <a:srgbClr val="1B2D3B"/>
            </a:gs>
            <a:gs pos="100000">
              <a:srgbClr val="1E3854"/>
            </a:gs>
          </a:gsLst>
          <a:path path="circle">
            <a:fillToRect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1">
            <a:extLst>
              <a:ext uri="{FF2B5EF4-FFF2-40B4-BE49-F238E27FC236}">
                <a16:creationId xmlns:a16="http://schemas.microsoft.com/office/drawing/2014/main" id="{22241BCB-890E-94A5-81C2-0115CC01ED38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" y="0"/>
            <a:ext cx="12192000" cy="4950372"/>
          </a:xfrm>
          <a:prstGeom prst="rect">
            <a:avLst/>
          </a:prstGeom>
          <a:solidFill>
            <a:schemeClr val="bg1">
              <a:alpha val="45230"/>
            </a:schemeClr>
          </a:solidFill>
          <a:effectLst>
            <a:outerShdw blurRad="230069" dist="28213" dir="5940000" algn="ctr" rotWithShape="0">
              <a:srgbClr val="000000">
                <a:alpha val="52072"/>
              </a:srgbClr>
            </a:outerShdw>
          </a:effectLst>
        </p:spPr>
        <p:txBody>
          <a:bodyPr/>
          <a:lstStyle/>
          <a:p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55A75834-08C0-55A8-B35D-3A348B18294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0663" y="5321360"/>
            <a:ext cx="9083957" cy="1922398"/>
          </a:xfrm>
          <a:prstGeom prst="rect">
            <a:avLst/>
          </a:prstGeom>
        </p:spPr>
        <p:txBody>
          <a:bodyPr/>
          <a:lstStyle>
            <a:lvl1pPr algn="l">
              <a:defRPr sz="6600" b="1" i="0">
                <a:solidFill>
                  <a:schemeClr val="accent2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defRPr>
            </a:lvl1pPr>
          </a:lstStyle>
          <a:p>
            <a:r>
              <a:rPr lang="en-US" dirty="0"/>
              <a:t>Questions?</a:t>
            </a:r>
          </a:p>
        </p:txBody>
      </p:sp>
      <p:pic>
        <p:nvPicPr>
          <p:cNvPr id="2" name="Picture 1" descr="A white check mark on a black background&#10;&#10;Description automatically generated">
            <a:extLst>
              <a:ext uri="{FF2B5EF4-FFF2-40B4-BE49-F238E27FC236}">
                <a16:creationId xmlns:a16="http://schemas.microsoft.com/office/drawing/2014/main" id="{B6D7F691-9D30-7D03-3C61-B55F629449A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80367" y="5878285"/>
            <a:ext cx="866571" cy="866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34973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et in Tou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typing on a computer&#10;&#10;Description automatically generated">
            <a:extLst>
              <a:ext uri="{FF2B5EF4-FFF2-40B4-BE49-F238E27FC236}">
                <a16:creationId xmlns:a16="http://schemas.microsoft.com/office/drawing/2014/main" id="{35D5BE54-957B-760A-A579-F18AE23666F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242495" cy="6858000"/>
          </a:xfrm>
          <a:prstGeom prst="rect">
            <a:avLst/>
          </a:prstGeom>
          <a:solidFill>
            <a:srgbClr val="1B2D3B">
              <a:alpha val="4000"/>
            </a:srgbClr>
          </a:solidFill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3ECC1F9C-B124-1082-6023-72097B292A1D}"/>
              </a:ext>
            </a:extLst>
          </p:cNvPr>
          <p:cNvSpPr/>
          <p:nvPr userDrawn="1"/>
        </p:nvSpPr>
        <p:spPr>
          <a:xfrm>
            <a:off x="-137746" y="-123092"/>
            <a:ext cx="12467492" cy="7104184"/>
          </a:xfrm>
          <a:prstGeom prst="rect">
            <a:avLst/>
          </a:prstGeom>
          <a:solidFill>
            <a:srgbClr val="1B2D3B">
              <a:alpha val="91564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C421262C-51A9-6D95-E385-9620BDFD50D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13688" y="2061059"/>
            <a:ext cx="3122612" cy="3121025"/>
          </a:xfrm>
          <a:prstGeom prst="ellipse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AC935C67-E2B1-005B-D4B3-A1C679058E8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3688" y="783024"/>
            <a:ext cx="9083957" cy="1047909"/>
          </a:xfrm>
          <a:prstGeom prst="rect">
            <a:avLst/>
          </a:prstGeom>
        </p:spPr>
        <p:txBody>
          <a:bodyPr/>
          <a:lstStyle>
            <a:lvl1pPr algn="l">
              <a:defRPr sz="6600" b="1" i="0">
                <a:solidFill>
                  <a:schemeClr val="accent2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defRPr>
            </a:lvl1pPr>
          </a:lstStyle>
          <a:p>
            <a:r>
              <a:rPr lang="en-US" dirty="0"/>
              <a:t>Get in Touch!</a:t>
            </a:r>
          </a:p>
        </p:txBody>
      </p:sp>
      <p:sp>
        <p:nvSpPr>
          <p:cNvPr id="9" name="Text Placeholder 11">
            <a:extLst>
              <a:ext uri="{FF2B5EF4-FFF2-40B4-BE49-F238E27FC236}">
                <a16:creationId xmlns:a16="http://schemas.microsoft.com/office/drawing/2014/main" id="{D5EAB2B5-6287-0149-BBD6-CF274D3CD1A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324622" y="2420863"/>
            <a:ext cx="2783279" cy="54129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3600" b="1" i="0" spc="0">
                <a:solidFill>
                  <a:schemeClr val="accent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5" name="Text Placeholder 11">
            <a:extLst>
              <a:ext uri="{FF2B5EF4-FFF2-40B4-BE49-F238E27FC236}">
                <a16:creationId xmlns:a16="http://schemas.microsoft.com/office/drawing/2014/main" id="{1340D4F2-CEBD-DBD6-30C6-D47EFE46BE3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324622" y="3085254"/>
            <a:ext cx="2783279" cy="1930034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="0" i="0" spc="0">
                <a:solidFill>
                  <a:schemeClr val="accent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Title</a:t>
            </a:r>
          </a:p>
          <a:p>
            <a:pPr lvl="0"/>
            <a:r>
              <a:rPr lang="en-US" dirty="0"/>
              <a:t>Email</a:t>
            </a:r>
          </a:p>
          <a:p>
            <a:pPr lvl="0"/>
            <a:r>
              <a:rPr lang="en-US" dirty="0"/>
              <a:t>Phone</a:t>
            </a:r>
          </a:p>
        </p:txBody>
      </p:sp>
      <p:pic>
        <p:nvPicPr>
          <p:cNvPr id="10" name="Picture 9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A0C291A4-E412-6BB2-35DD-53ED82CA69E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68523" y="5601253"/>
            <a:ext cx="2961552" cy="1635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26303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/Goals">
    <p:bg>
      <p:bgPr>
        <a:gradFill>
          <a:gsLst>
            <a:gs pos="27000">
              <a:srgbClr val="1B2D3B"/>
            </a:gs>
            <a:gs pos="100000">
              <a:srgbClr val="1E3854"/>
            </a:gs>
          </a:gsLst>
          <a:path path="circle">
            <a:fillToRect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593190-196B-5DB0-8A35-85E23B5D424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4449" y="2078581"/>
            <a:ext cx="6809510" cy="2700837"/>
          </a:xfrm>
          <a:prstGeom prst="rect">
            <a:avLst/>
          </a:prstGeom>
        </p:spPr>
        <p:txBody>
          <a:bodyPr/>
          <a:lstStyle>
            <a:lvl1pPr>
              <a:defRPr sz="6600" b="1" i="0">
                <a:solidFill>
                  <a:schemeClr val="accent2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defRPr>
            </a:lvl1pPr>
          </a:lstStyle>
          <a:p>
            <a:r>
              <a:rPr lang="en-US" dirty="0"/>
              <a:t>Goals for</a:t>
            </a:r>
            <a:br>
              <a:rPr lang="en-US" dirty="0"/>
            </a:br>
            <a:r>
              <a:rPr lang="en-US" dirty="0"/>
              <a:t>Today’s</a:t>
            </a:r>
            <a:br>
              <a:rPr lang="en-US" dirty="0"/>
            </a:br>
            <a:r>
              <a:rPr lang="en-US" dirty="0"/>
              <a:t>Conversation</a:t>
            </a:r>
          </a:p>
        </p:txBody>
      </p:sp>
      <p:pic>
        <p:nvPicPr>
          <p:cNvPr id="12" name="Picture 11" descr="A white check mark on a black background&#10;&#10;Description automatically generated">
            <a:extLst>
              <a:ext uri="{FF2B5EF4-FFF2-40B4-BE49-F238E27FC236}">
                <a16:creationId xmlns:a16="http://schemas.microsoft.com/office/drawing/2014/main" id="{05D862F5-25B5-5BD2-905F-D3D8ABEB9EC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80367" y="5878285"/>
            <a:ext cx="866571" cy="866571"/>
          </a:xfrm>
          <a:prstGeom prst="rect">
            <a:avLst/>
          </a:prstGeom>
        </p:spPr>
      </p:pic>
      <p:sp>
        <p:nvSpPr>
          <p:cNvPr id="3" name="Rectangle: Rounded Corners 15">
            <a:extLst>
              <a:ext uri="{FF2B5EF4-FFF2-40B4-BE49-F238E27FC236}">
                <a16:creationId xmlns:a16="http://schemas.microsoft.com/office/drawing/2014/main" id="{CE1E4562-B266-4C0D-AF52-0625BC5F0390}"/>
              </a:ext>
            </a:extLst>
          </p:cNvPr>
          <p:cNvSpPr/>
          <p:nvPr userDrawn="1"/>
        </p:nvSpPr>
        <p:spPr>
          <a:xfrm>
            <a:off x="7235202" y="650324"/>
            <a:ext cx="3459163" cy="1677988"/>
          </a:xfrm>
          <a:prstGeom prst="roundRect">
            <a:avLst>
              <a:gd name="adj" fmla="val 9745"/>
            </a:avLst>
          </a:prstGeom>
          <a:solidFill>
            <a:schemeClr val="accent2"/>
          </a:solidFill>
          <a:ln>
            <a:noFill/>
          </a:ln>
          <a:effectLst>
            <a:outerShdw blurRad="101600" sx="101000" sy="101000" algn="c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97999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Rectangle: Rounded Corners 15">
            <a:extLst>
              <a:ext uri="{FF2B5EF4-FFF2-40B4-BE49-F238E27FC236}">
                <a16:creationId xmlns:a16="http://schemas.microsoft.com/office/drawing/2014/main" id="{31A0471B-7720-F445-42E9-2DC7D3AE77F7}"/>
              </a:ext>
            </a:extLst>
          </p:cNvPr>
          <p:cNvSpPr/>
          <p:nvPr userDrawn="1"/>
        </p:nvSpPr>
        <p:spPr>
          <a:xfrm>
            <a:off x="7235202" y="2557149"/>
            <a:ext cx="3459163" cy="1677988"/>
          </a:xfrm>
          <a:prstGeom prst="roundRect">
            <a:avLst>
              <a:gd name="adj" fmla="val 9745"/>
            </a:avLst>
          </a:prstGeom>
          <a:solidFill>
            <a:schemeClr val="accent2"/>
          </a:solidFill>
          <a:ln>
            <a:noFill/>
          </a:ln>
          <a:effectLst>
            <a:outerShdw blurRad="101600" sx="101000" sy="101000" algn="c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97999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Rectangle: Rounded Corners 15">
            <a:extLst>
              <a:ext uri="{FF2B5EF4-FFF2-40B4-BE49-F238E27FC236}">
                <a16:creationId xmlns:a16="http://schemas.microsoft.com/office/drawing/2014/main" id="{F9F53A5C-5C8D-9D61-0D6A-7A146E52215D}"/>
              </a:ext>
            </a:extLst>
          </p:cNvPr>
          <p:cNvSpPr/>
          <p:nvPr userDrawn="1"/>
        </p:nvSpPr>
        <p:spPr>
          <a:xfrm>
            <a:off x="7235202" y="4495800"/>
            <a:ext cx="3459163" cy="1677988"/>
          </a:xfrm>
          <a:prstGeom prst="roundRect">
            <a:avLst>
              <a:gd name="adj" fmla="val 9745"/>
            </a:avLst>
          </a:prstGeom>
          <a:solidFill>
            <a:schemeClr val="accent2"/>
          </a:solidFill>
          <a:ln>
            <a:noFill/>
          </a:ln>
          <a:effectLst>
            <a:outerShdw blurRad="101600" sx="101000" sy="101000" algn="c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97999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Text Placeholder 11">
            <a:extLst>
              <a:ext uri="{FF2B5EF4-FFF2-40B4-BE49-F238E27FC236}">
                <a16:creationId xmlns:a16="http://schemas.microsoft.com/office/drawing/2014/main" id="{BCB5E51C-7B6D-AE00-B1AA-1DDD3FCC2EE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90708" y="1325289"/>
            <a:ext cx="2218955" cy="32805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000" b="1" i="0" spc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Goal 1</a:t>
            </a:r>
          </a:p>
        </p:txBody>
      </p:sp>
      <p:sp>
        <p:nvSpPr>
          <p:cNvPr id="7" name="Text Placeholder 11">
            <a:extLst>
              <a:ext uri="{FF2B5EF4-FFF2-40B4-BE49-F238E27FC236}">
                <a16:creationId xmlns:a16="http://schemas.microsoft.com/office/drawing/2014/main" id="{6F92D10C-0F85-EFD3-BEA6-96E178BE246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290707" y="3264970"/>
            <a:ext cx="2218955" cy="32805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000" b="1" i="0" spc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Goal 1</a:t>
            </a:r>
          </a:p>
        </p:txBody>
      </p:sp>
      <p:sp>
        <p:nvSpPr>
          <p:cNvPr id="11" name="Text Placeholder 11">
            <a:extLst>
              <a:ext uri="{FF2B5EF4-FFF2-40B4-BE49-F238E27FC236}">
                <a16:creationId xmlns:a16="http://schemas.microsoft.com/office/drawing/2014/main" id="{FC0719F4-45AE-9E65-9E67-882F35D6A4B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90707" y="5170765"/>
            <a:ext cx="2218955" cy="32805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000" b="1" i="0" spc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Goal 1</a:t>
            </a:r>
          </a:p>
        </p:txBody>
      </p:sp>
    </p:spTree>
    <p:extLst>
      <p:ext uri="{BB962C8B-B14F-4D97-AF65-F5344CB8AC3E}">
        <p14:creationId xmlns:p14="http://schemas.microsoft.com/office/powerpoint/2010/main" val="38678992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tline">
    <p:bg>
      <p:bgPr>
        <a:gradFill>
          <a:gsLst>
            <a:gs pos="27000">
              <a:srgbClr val="1B2D3B"/>
            </a:gs>
            <a:gs pos="100000">
              <a:srgbClr val="1E3854"/>
            </a:gs>
          </a:gsLst>
          <a:path path="circle">
            <a:fillToRect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18BD8DFB-0B89-200A-B8D3-E69693D820B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9036" y="2467801"/>
            <a:ext cx="4716910" cy="1922398"/>
          </a:xfrm>
          <a:prstGeom prst="rect">
            <a:avLst/>
          </a:prstGeom>
        </p:spPr>
        <p:txBody>
          <a:bodyPr/>
          <a:lstStyle>
            <a:lvl1pPr algn="r">
              <a:defRPr sz="6600" b="1" i="0">
                <a:solidFill>
                  <a:schemeClr val="accent2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defRPr>
            </a:lvl1pPr>
          </a:lstStyle>
          <a:p>
            <a:r>
              <a:rPr lang="en-US" dirty="0"/>
              <a:t>Your Title Goes Here</a:t>
            </a:r>
          </a:p>
        </p:txBody>
      </p:sp>
      <p:pic>
        <p:nvPicPr>
          <p:cNvPr id="2" name="Picture 1" descr="A white check mark on a black background&#10;&#10;Description automatically generated">
            <a:extLst>
              <a:ext uri="{FF2B5EF4-FFF2-40B4-BE49-F238E27FC236}">
                <a16:creationId xmlns:a16="http://schemas.microsoft.com/office/drawing/2014/main" id="{ECCD6408-D644-AE82-23CB-66CA2176F83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80367" y="5878285"/>
            <a:ext cx="866571" cy="866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36251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">
    <p:bg>
      <p:bgPr>
        <a:gradFill>
          <a:gsLst>
            <a:gs pos="27000">
              <a:srgbClr val="1B2D3B"/>
            </a:gs>
            <a:gs pos="100000">
              <a:srgbClr val="1E3854"/>
            </a:gs>
          </a:gsLst>
          <a:path path="circle">
            <a:fillToRect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18BD8DFB-0B89-200A-B8D3-E69693D820B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42456" y="2633836"/>
            <a:ext cx="9707088" cy="1115881"/>
          </a:xfrm>
          <a:prstGeom prst="rect">
            <a:avLst/>
          </a:prstGeom>
        </p:spPr>
        <p:txBody>
          <a:bodyPr/>
          <a:lstStyle>
            <a:lvl1pPr algn="ctr">
              <a:defRPr sz="6600" b="1" i="0">
                <a:solidFill>
                  <a:schemeClr val="accent2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defRPr>
            </a:lvl1pPr>
          </a:lstStyle>
          <a:p>
            <a:r>
              <a:rPr lang="en-US" dirty="0"/>
              <a:t>Your Title Goes Here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714FB7E1-CED4-6E92-4F60-96B4ED33F54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778125" y="2101932"/>
            <a:ext cx="6235700" cy="36821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 b="0" i="0" spc="300">
                <a:solidFill>
                  <a:schemeClr val="accent2"/>
                </a:solidFill>
                <a:latin typeface="Open Sans Medium" pitchFamily="2" charset="0"/>
                <a:ea typeface="Open Sans Medium" pitchFamily="2" charset="0"/>
                <a:cs typeface="Open Sans Medium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SUBTITLE</a:t>
            </a:r>
          </a:p>
        </p:txBody>
      </p:sp>
      <p:pic>
        <p:nvPicPr>
          <p:cNvPr id="2" name="Picture 1" descr="A white check mark on a black background&#10;&#10;Description automatically generated">
            <a:extLst>
              <a:ext uri="{FF2B5EF4-FFF2-40B4-BE49-F238E27FC236}">
                <a16:creationId xmlns:a16="http://schemas.microsoft.com/office/drawing/2014/main" id="{55932C57-34EC-F885-8CF3-42F5F91D12C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80367" y="5878285"/>
            <a:ext cx="866571" cy="866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87400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bg>
      <p:bgPr>
        <a:gradFill>
          <a:gsLst>
            <a:gs pos="27000">
              <a:srgbClr val="1B2D3B"/>
            </a:gs>
            <a:gs pos="100000">
              <a:srgbClr val="1E3854"/>
            </a:gs>
          </a:gsLst>
          <a:path path="circle">
            <a:fillToRect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18BD8DFB-0B89-200A-B8D3-E69693D820B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97692" y="1587159"/>
            <a:ext cx="8701671" cy="3806252"/>
          </a:xfrm>
          <a:prstGeom prst="rect">
            <a:avLst/>
          </a:prstGeom>
        </p:spPr>
        <p:txBody>
          <a:bodyPr/>
          <a:lstStyle>
            <a:lvl1pPr algn="l">
              <a:defRPr sz="5400" b="1" i="0">
                <a:solidFill>
                  <a:schemeClr val="accent2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defRPr>
            </a:lvl1pPr>
          </a:lstStyle>
          <a:p>
            <a:r>
              <a:rPr lang="en-US" dirty="0"/>
              <a:t>Your Quote Goes Here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714FB7E1-CED4-6E92-4F60-96B4ED33F54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18328" y="970556"/>
            <a:ext cx="1530404" cy="3468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000" b="0" i="0" spc="300">
                <a:solidFill>
                  <a:schemeClr val="accent2"/>
                </a:solidFill>
                <a:latin typeface="Open Sans Medium" pitchFamily="2" charset="0"/>
                <a:ea typeface="Open Sans Medium" pitchFamily="2" charset="0"/>
                <a:cs typeface="Open Sans Medium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QUOTE</a:t>
            </a:r>
          </a:p>
        </p:txBody>
      </p:sp>
      <p:pic>
        <p:nvPicPr>
          <p:cNvPr id="2" name="Picture 1" descr="A white check mark on a black background&#10;&#10;Description automatically generated">
            <a:extLst>
              <a:ext uri="{FF2B5EF4-FFF2-40B4-BE49-F238E27FC236}">
                <a16:creationId xmlns:a16="http://schemas.microsoft.com/office/drawing/2014/main" id="{55932C57-34EC-F885-8CF3-42F5F91D12C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80367" y="5878285"/>
            <a:ext cx="866571" cy="866571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0A4E1D4A-7080-CEF1-B1B4-7F1CDB63D6E5}"/>
              </a:ext>
            </a:extLst>
          </p:cNvPr>
          <p:cNvSpPr txBox="1">
            <a:spLocks/>
          </p:cNvSpPr>
          <p:nvPr userDrawn="1"/>
        </p:nvSpPr>
        <p:spPr>
          <a:xfrm>
            <a:off x="939343" y="1552996"/>
            <a:ext cx="669011" cy="55851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00" b="1" i="0" kern="1200">
                <a:solidFill>
                  <a:schemeClr val="accent2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defRPr>
            </a:lvl1pPr>
          </a:lstStyle>
          <a:p>
            <a:r>
              <a:rPr lang="en-US" dirty="0">
                <a:solidFill>
                  <a:schemeClr val="tx2"/>
                </a:solidFill>
              </a:rPr>
              <a:t>“</a:t>
            </a:r>
          </a:p>
        </p:txBody>
      </p:sp>
      <p:sp>
        <p:nvSpPr>
          <p:cNvPr id="4" name="Text Placeholder 11">
            <a:extLst>
              <a:ext uri="{FF2B5EF4-FFF2-40B4-BE49-F238E27FC236}">
                <a16:creationId xmlns:a16="http://schemas.microsoft.com/office/drawing/2014/main" id="{1DD10055-17E5-F28B-B2B6-20E1F4A5347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524786" y="5663214"/>
            <a:ext cx="3874577" cy="350128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000" b="0" i="0" spc="300">
                <a:solidFill>
                  <a:schemeClr val="accent2"/>
                </a:solidFill>
                <a:latin typeface="Open Sans Medium" pitchFamily="2" charset="0"/>
                <a:ea typeface="Open Sans Medium" pitchFamily="2" charset="0"/>
                <a:cs typeface="Open Sans Medium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HC360 PARTICIPANT</a:t>
            </a:r>
          </a:p>
        </p:txBody>
      </p:sp>
    </p:spTree>
    <p:extLst>
      <p:ext uri="{BB962C8B-B14F-4D97-AF65-F5344CB8AC3E}">
        <p14:creationId xmlns:p14="http://schemas.microsoft.com/office/powerpoint/2010/main" val="34877769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ack and blue rectangle&#10;&#10;Description automatically generated">
            <a:extLst>
              <a:ext uri="{FF2B5EF4-FFF2-40B4-BE49-F238E27FC236}">
                <a16:creationId xmlns:a16="http://schemas.microsoft.com/office/drawing/2014/main" id="{9FDD73A2-4C6B-DFA5-4434-F377B3D573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52400" y="-38100"/>
            <a:ext cx="1554217" cy="69342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C38EED11-F7EF-199E-98EE-72E124FD73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94107" y="852333"/>
            <a:ext cx="6441810" cy="787282"/>
          </a:xfrm>
          <a:prstGeom prst="rect">
            <a:avLst/>
          </a:prstGeom>
        </p:spPr>
        <p:txBody>
          <a:bodyPr/>
          <a:lstStyle>
            <a:lvl1pPr algn="l">
              <a:defRPr sz="4400" b="1" i="0">
                <a:solidFill>
                  <a:schemeClr val="bg1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defRPr>
            </a:lvl1pPr>
          </a:lstStyle>
          <a:p>
            <a:r>
              <a:rPr lang="en-US" dirty="0"/>
              <a:t>Your Title Goes Here</a:t>
            </a:r>
          </a:p>
        </p:txBody>
      </p:sp>
      <p:sp>
        <p:nvSpPr>
          <p:cNvPr id="5" name="Text Placeholder 11">
            <a:extLst>
              <a:ext uri="{FF2B5EF4-FFF2-40B4-BE49-F238E27FC236}">
                <a16:creationId xmlns:a16="http://schemas.microsoft.com/office/drawing/2014/main" id="{21D9297C-5D1F-D0EC-A5BD-E4649E54CB3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094107" y="1639615"/>
            <a:ext cx="10572375" cy="78728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800" b="1" i="0" spc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Bolded text goes here</a:t>
            </a:r>
          </a:p>
        </p:txBody>
      </p:sp>
      <p:sp>
        <p:nvSpPr>
          <p:cNvPr id="6" name="Text Placeholder 11">
            <a:extLst>
              <a:ext uri="{FF2B5EF4-FFF2-40B4-BE49-F238E27FC236}">
                <a16:creationId xmlns:a16="http://schemas.microsoft.com/office/drawing/2014/main" id="{0D2BD0FC-AF07-854F-62C2-6C51E4AFDE9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094106" y="2590584"/>
            <a:ext cx="10572375" cy="3889044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b="0" i="0" spc="0">
                <a:solidFill>
                  <a:schemeClr val="bg1"/>
                </a:solidFill>
                <a:latin typeface="Open Sans Medium" pitchFamily="2" charset="0"/>
                <a:ea typeface="Open Sans Medium" pitchFamily="2" charset="0"/>
                <a:cs typeface="Open Sans Medium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Text goes here</a:t>
            </a:r>
          </a:p>
        </p:txBody>
      </p:sp>
      <p:pic>
        <p:nvPicPr>
          <p:cNvPr id="2" name="Picture 1" descr="A blue and grey check mark&#10;&#10;Description automatically generated">
            <a:extLst>
              <a:ext uri="{FF2B5EF4-FFF2-40B4-BE49-F238E27FC236}">
                <a16:creationId xmlns:a16="http://schemas.microsoft.com/office/drawing/2014/main" id="{C3C75005-03B1-37D4-5D67-50756A13B65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22234" y="5791964"/>
            <a:ext cx="1169766" cy="1039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1288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Tex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C38EED11-F7EF-199E-98EE-72E124FD73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94107" y="852333"/>
            <a:ext cx="6441810" cy="787282"/>
          </a:xfrm>
          <a:prstGeom prst="rect">
            <a:avLst/>
          </a:prstGeom>
        </p:spPr>
        <p:txBody>
          <a:bodyPr/>
          <a:lstStyle>
            <a:lvl1pPr algn="l">
              <a:defRPr sz="4400" b="1" i="0">
                <a:solidFill>
                  <a:schemeClr val="bg1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defRPr>
            </a:lvl1pPr>
          </a:lstStyle>
          <a:p>
            <a:r>
              <a:rPr lang="en-US" dirty="0"/>
              <a:t>Your Title Goes Here</a:t>
            </a:r>
          </a:p>
        </p:txBody>
      </p:sp>
      <p:sp>
        <p:nvSpPr>
          <p:cNvPr id="5" name="Text Placeholder 11">
            <a:extLst>
              <a:ext uri="{FF2B5EF4-FFF2-40B4-BE49-F238E27FC236}">
                <a16:creationId xmlns:a16="http://schemas.microsoft.com/office/drawing/2014/main" id="{21D9297C-5D1F-D0EC-A5BD-E4649E54CB3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094107" y="1639615"/>
            <a:ext cx="10572375" cy="78728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800" b="1" i="0" spc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Bolded text goes here</a:t>
            </a:r>
          </a:p>
        </p:txBody>
      </p:sp>
      <p:sp>
        <p:nvSpPr>
          <p:cNvPr id="6" name="Text Placeholder 11">
            <a:extLst>
              <a:ext uri="{FF2B5EF4-FFF2-40B4-BE49-F238E27FC236}">
                <a16:creationId xmlns:a16="http://schemas.microsoft.com/office/drawing/2014/main" id="{0D2BD0FC-AF07-854F-62C2-6C51E4AFDE9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094106" y="2590584"/>
            <a:ext cx="10572375" cy="3889044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b="0" i="0" spc="0">
                <a:solidFill>
                  <a:schemeClr val="bg1"/>
                </a:solidFill>
                <a:latin typeface="Open Sans Medium" pitchFamily="2" charset="0"/>
                <a:ea typeface="Open Sans Medium" pitchFamily="2" charset="0"/>
                <a:cs typeface="Open Sans Medium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Text goes here</a:t>
            </a:r>
          </a:p>
        </p:txBody>
      </p:sp>
      <p:pic>
        <p:nvPicPr>
          <p:cNvPr id="2" name="Picture 1" descr="A blue and grey check mark&#10;&#10;Description automatically generated">
            <a:extLst>
              <a:ext uri="{FF2B5EF4-FFF2-40B4-BE49-F238E27FC236}">
                <a16:creationId xmlns:a16="http://schemas.microsoft.com/office/drawing/2014/main" id="{C3C75005-03B1-37D4-5D67-50756A13B65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22234" y="5791964"/>
            <a:ext cx="1169766" cy="1039212"/>
          </a:xfrm>
          <a:prstGeom prst="rect">
            <a:avLst/>
          </a:prstGeom>
        </p:spPr>
      </p:pic>
      <p:pic>
        <p:nvPicPr>
          <p:cNvPr id="8" name="Picture 7" descr="A black and blue rectangle&#10;&#10;Description automatically generated">
            <a:extLst>
              <a:ext uri="{FF2B5EF4-FFF2-40B4-BE49-F238E27FC236}">
                <a16:creationId xmlns:a16="http://schemas.microsoft.com/office/drawing/2014/main" id="{CDDE2D5A-6618-C94D-8F25-4E6D74ACCBB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53713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72069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Tex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C38EED11-F7EF-199E-98EE-72E124FD73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7992" y="665823"/>
            <a:ext cx="6441810" cy="787282"/>
          </a:xfrm>
          <a:prstGeom prst="rect">
            <a:avLst/>
          </a:prstGeom>
        </p:spPr>
        <p:txBody>
          <a:bodyPr/>
          <a:lstStyle>
            <a:lvl1pPr algn="l">
              <a:defRPr sz="4400" b="1" i="0">
                <a:solidFill>
                  <a:schemeClr val="bg1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defRPr>
            </a:lvl1pPr>
          </a:lstStyle>
          <a:p>
            <a:r>
              <a:rPr lang="en-US" dirty="0"/>
              <a:t>Your Title Goes Here</a:t>
            </a:r>
          </a:p>
        </p:txBody>
      </p:sp>
      <p:sp>
        <p:nvSpPr>
          <p:cNvPr id="5" name="Text Placeholder 11">
            <a:extLst>
              <a:ext uri="{FF2B5EF4-FFF2-40B4-BE49-F238E27FC236}">
                <a16:creationId xmlns:a16="http://schemas.microsoft.com/office/drawing/2014/main" id="{21D9297C-5D1F-D0EC-A5BD-E4649E54CB3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07992" y="1453105"/>
            <a:ext cx="10572375" cy="40349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800" b="1" i="0" spc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Bolded text goes here</a:t>
            </a:r>
          </a:p>
        </p:txBody>
      </p:sp>
      <p:sp>
        <p:nvSpPr>
          <p:cNvPr id="6" name="Text Placeholder 11">
            <a:extLst>
              <a:ext uri="{FF2B5EF4-FFF2-40B4-BE49-F238E27FC236}">
                <a16:creationId xmlns:a16="http://schemas.microsoft.com/office/drawing/2014/main" id="{0D2BD0FC-AF07-854F-62C2-6C51E4AFDE9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07992" y="1978777"/>
            <a:ext cx="10879158" cy="342611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b="0" i="0" spc="0">
                <a:solidFill>
                  <a:schemeClr val="bg1"/>
                </a:solidFill>
                <a:latin typeface="Open Sans Medium" pitchFamily="2" charset="0"/>
                <a:ea typeface="Open Sans Medium" pitchFamily="2" charset="0"/>
                <a:cs typeface="Open Sans Medium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Text goes here</a:t>
            </a:r>
          </a:p>
        </p:txBody>
      </p:sp>
      <p:pic>
        <p:nvPicPr>
          <p:cNvPr id="7" name="Picture 6" descr="A black and blue rectangle&#10;&#10;Description automatically generated">
            <a:extLst>
              <a:ext uri="{FF2B5EF4-FFF2-40B4-BE49-F238E27FC236}">
                <a16:creationId xmlns:a16="http://schemas.microsoft.com/office/drawing/2014/main" id="{4BE5B231-1B76-E3AA-A899-82D84598A67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1545" y="5064996"/>
            <a:ext cx="12215090" cy="1881342"/>
          </a:xfrm>
          <a:prstGeom prst="rect">
            <a:avLst/>
          </a:prstGeom>
        </p:spPr>
      </p:pic>
      <p:pic>
        <p:nvPicPr>
          <p:cNvPr id="9" name="Picture 8" descr="A white check mark on a black background&#10;&#10;Description automatically generated">
            <a:extLst>
              <a:ext uri="{FF2B5EF4-FFF2-40B4-BE49-F238E27FC236}">
                <a16:creationId xmlns:a16="http://schemas.microsoft.com/office/drawing/2014/main" id="{6907FB7A-D4B5-7B2C-D618-C464935728C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80367" y="5878285"/>
            <a:ext cx="866571" cy="866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4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456365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61" r:id="rId4"/>
    <p:sldLayoutId id="2147483652" r:id="rId5"/>
    <p:sldLayoutId id="2147483673" r:id="rId6"/>
    <p:sldLayoutId id="2147483662" r:id="rId7"/>
    <p:sldLayoutId id="2147483669" r:id="rId8"/>
    <p:sldLayoutId id="2147483672" r:id="rId9"/>
    <p:sldLayoutId id="2147483674" r:id="rId10"/>
    <p:sldLayoutId id="2147483670" r:id="rId11"/>
    <p:sldLayoutId id="2147483675" r:id="rId12"/>
    <p:sldLayoutId id="2147483666" r:id="rId13"/>
    <p:sldLayoutId id="2147483656" r:id="rId14"/>
    <p:sldLayoutId id="2147483657" r:id="rId15"/>
    <p:sldLayoutId id="2147483659" r:id="rId16"/>
    <p:sldLayoutId id="2147483654" r:id="rId17"/>
    <p:sldLayoutId id="2147483667" r:id="rId18"/>
    <p:sldLayoutId id="2147483671" r:id="rId19"/>
    <p:sldLayoutId id="2147483651" r:id="rId20"/>
    <p:sldLayoutId id="2147483653" r:id="rId21"/>
    <p:sldLayoutId id="2147483655" r:id="rId22"/>
    <p:sldLayoutId id="2147483658" r:id="rId23"/>
    <p:sldLayoutId id="2147483668" r:id="rId24"/>
    <p:sldLayoutId id="2147483664" r:id="rId25"/>
    <p:sldLayoutId id="2147483665" r:id="rId2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Relationship Id="rId4" Type="http://schemas.openxmlformats.org/officeDocument/2006/relationships/hyperlink" Target="https://www.copdfoundation.org/Learn-More/I-am-New-to-COPD/Breathing-Techniques.aspx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448473-EB36-0F05-AD80-6F6883544E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263950"/>
            <a:ext cx="5334859" cy="1641805"/>
          </a:xfrm>
        </p:spPr>
        <p:txBody>
          <a:bodyPr/>
          <a:lstStyle/>
          <a:p>
            <a:r>
              <a:rPr lang="en-US" sz="4400" dirty="0"/>
              <a:t>The Science of Breathwork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687D246-91B8-9BB6-B7A2-DF9A742B99E9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 dirty="0"/>
              <a:t>Presented By | HealthCheck360</a:t>
            </a:r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1077F928-C563-E025-7185-F237D74C638A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3"/>
          <a:srcRect l="1104" r="39982"/>
          <a:stretch>
            <a:fillRect/>
          </a:stretch>
        </p:blipFill>
        <p:spPr>
          <a:xfrm>
            <a:off x="5461000" y="0"/>
            <a:ext cx="6731000" cy="68580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2E457916-D436-324A-F5B1-94345D4BCECC}"/>
              </a:ext>
            </a:extLst>
          </p:cNvPr>
          <p:cNvSpPr/>
          <p:nvPr/>
        </p:nvSpPr>
        <p:spPr>
          <a:xfrm>
            <a:off x="3541986" y="3825766"/>
            <a:ext cx="1566727" cy="304800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93430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9E14F72-B72B-FA19-79D1-4ED893E7F8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Get in Touch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2ED029A-5B17-0C68-FB3C-FC698B70F23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847113" y="1847684"/>
            <a:ext cx="7419975" cy="4886844"/>
          </a:xfrm>
        </p:spPr>
        <p:txBody>
          <a:bodyPr/>
          <a:lstStyle/>
          <a:p>
            <a:r>
              <a:rPr lang="en-US" sz="1800" b="1" dirty="0"/>
              <a:t>Social Media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/>
              <a:t>www.facebook.com/healthcheck360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/>
              <a:t>www.healthcheck360.com/blog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/>
              <a:t>www.instagram.com/healthcheck360/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/>
              <a:t>@HealthCheck360 or #HealthCheck360</a:t>
            </a:r>
            <a:endParaRPr lang="en-US" sz="2000" dirty="0"/>
          </a:p>
          <a:p>
            <a:r>
              <a:rPr lang="en-US" sz="2000" b="1" dirty="0"/>
              <a:t>Watch past webinars and register for upcoming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dirty="0"/>
              <a:t>www.healthcheck360.com/blog</a:t>
            </a:r>
          </a:p>
          <a:p>
            <a:r>
              <a:rPr lang="en-US" sz="2000" b="1" dirty="0"/>
              <a:t>Contact a Health Coach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/>
              <a:t>1-866-511-0360 or healthcoach@healthcheck360.com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11" name="Picture Placeholder 10" descr="A white check mark on a black background&#10;&#10;AI-generated content may be incorrect.">
            <a:extLst>
              <a:ext uri="{FF2B5EF4-FFF2-40B4-BE49-F238E27FC236}">
                <a16:creationId xmlns:a16="http://schemas.microsoft.com/office/drawing/2014/main" id="{127E5D5D-A8A2-FD56-F698-9C861A9044F6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/>
          <a:srcRect t="205" b="205"/>
          <a:stretch>
            <a:fillRect/>
          </a:stretch>
        </p:blipFill>
        <p:spPr>
          <a:xfrm>
            <a:off x="250825" y="1971675"/>
            <a:ext cx="3122613" cy="3121025"/>
          </a:xfrm>
        </p:spPr>
      </p:pic>
    </p:spTree>
    <p:extLst>
      <p:ext uri="{BB962C8B-B14F-4D97-AF65-F5344CB8AC3E}">
        <p14:creationId xmlns:p14="http://schemas.microsoft.com/office/powerpoint/2010/main" val="34930066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 descr="A group of people sitting around a table&#10;&#10;Description automatically generated">
            <a:extLst>
              <a:ext uri="{FF2B5EF4-FFF2-40B4-BE49-F238E27FC236}">
                <a16:creationId xmlns:a16="http://schemas.microsoft.com/office/drawing/2014/main" id="{BEE5E90A-0DF2-4BCA-42C3-2E0422A6D96E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3"/>
          <a:srcRect t="19560" b="19560"/>
          <a:stretch>
            <a:fillRect/>
          </a:stretch>
        </p:blipFill>
        <p:spPr/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8C269598-921B-1C36-06D3-0A237CBB91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Questions?</a:t>
            </a:r>
          </a:p>
        </p:txBody>
      </p:sp>
    </p:spTree>
    <p:extLst>
      <p:ext uri="{BB962C8B-B14F-4D97-AF65-F5344CB8AC3E}">
        <p14:creationId xmlns:p14="http://schemas.microsoft.com/office/powerpoint/2010/main" val="34531782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C5793E-7FFC-2A46-8132-3C8011335D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Agenda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80462D7-1B45-1ECF-8E43-90A18E33CCA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89154" y="2129125"/>
            <a:ext cx="5206846" cy="3094515"/>
          </a:xfrm>
        </p:spPr>
        <p:txBody>
          <a:bodyPr/>
          <a:lstStyle/>
          <a:p>
            <a:r>
              <a:rPr lang="en-US" dirty="0"/>
              <a:t>What is breathwork?</a:t>
            </a:r>
          </a:p>
          <a:p>
            <a:r>
              <a:rPr lang="en-US" dirty="0"/>
              <a:t>Benefits</a:t>
            </a:r>
          </a:p>
          <a:p>
            <a:r>
              <a:rPr lang="en-US" dirty="0"/>
              <a:t>Tips to incorporate it into your life</a:t>
            </a:r>
          </a:p>
        </p:txBody>
      </p:sp>
      <p:pic>
        <p:nvPicPr>
          <p:cNvPr id="8" name="Picture Placeholder 7" descr="A dandelion with seeds flying away&#10;&#10;AI-generated content may be incorrect.">
            <a:extLst>
              <a:ext uri="{FF2B5EF4-FFF2-40B4-BE49-F238E27FC236}">
                <a16:creationId xmlns:a16="http://schemas.microsoft.com/office/drawing/2014/main" id="{75BC8393-86E5-B77D-2BD1-60C7C924ED6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/>
          <a:srcRect t="4731" b="4731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0025277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4867C01-F0BF-93EE-AC00-BA902FE0082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92913" y="1572637"/>
            <a:ext cx="5413759" cy="4889947"/>
          </a:xfrm>
        </p:spPr>
        <p:txBody>
          <a:bodyPr>
            <a:normAutofit/>
          </a:bodyPr>
          <a:lstStyle/>
          <a:p>
            <a:r>
              <a:rPr lang="en-US" dirty="0"/>
              <a:t>Breathing techniques that intentionally channel and focus on breath.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0" dirty="0"/>
              <a:t>“Conscious breathing”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0" dirty="0"/>
              <a:t>“Deep breathing”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CBB6F6C-3185-F596-B728-119E96EE4D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007" y="748654"/>
            <a:ext cx="6169573" cy="701710"/>
          </a:xfrm>
        </p:spPr>
        <p:txBody>
          <a:bodyPr/>
          <a:lstStyle/>
          <a:p>
            <a:r>
              <a:rPr lang="en-US" sz="3200" dirty="0"/>
              <a:t>What is breathwork?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5358D59-8B15-FE53-77E5-4A526275BAC7}"/>
              </a:ext>
            </a:extLst>
          </p:cNvPr>
          <p:cNvSpPr txBox="1"/>
          <p:nvPr/>
        </p:nvSpPr>
        <p:spPr>
          <a:xfrm>
            <a:off x="515007" y="5008364"/>
            <a:ext cx="211257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Lateral Raise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89570FF-5683-ED31-5BA0-F0BF3CF80379}"/>
              </a:ext>
            </a:extLst>
          </p:cNvPr>
          <p:cNvSpPr txBox="1"/>
          <p:nvPr/>
        </p:nvSpPr>
        <p:spPr>
          <a:xfrm>
            <a:off x="515007" y="6182530"/>
            <a:ext cx="474016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solidFill>
                  <a:schemeClr val="accent2"/>
                </a:solidFill>
              </a:rPr>
              <a:t>https://health.clevelandclinic.org/breathwork</a:t>
            </a:r>
          </a:p>
        </p:txBody>
      </p:sp>
      <p:pic>
        <p:nvPicPr>
          <p:cNvPr id="10" name="Picture Placeholder 9" descr="A blue and white text on a blue background&#10;&#10;AI-generated content may be incorrect.">
            <a:extLst>
              <a:ext uri="{FF2B5EF4-FFF2-40B4-BE49-F238E27FC236}">
                <a16:creationId xmlns:a16="http://schemas.microsoft.com/office/drawing/2014/main" id="{DFDABB69-B2F7-96E3-2166-F4468259ACB3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3"/>
          <a:srcRect l="154" t="-15235" b="-15079"/>
          <a:stretch>
            <a:fillRect/>
          </a:stretch>
        </p:blipFill>
        <p:spPr>
          <a:xfrm>
            <a:off x="6937375" y="0"/>
            <a:ext cx="5254625" cy="6858000"/>
          </a:xfrm>
        </p:spPr>
      </p:pic>
    </p:spTree>
    <p:extLst>
      <p:ext uri="{BB962C8B-B14F-4D97-AF65-F5344CB8AC3E}">
        <p14:creationId xmlns:p14="http://schemas.microsoft.com/office/powerpoint/2010/main" val="41104705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C4E198-A9FD-DD4B-DAC8-C25453F6D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B7723E1-C3EE-8BB4-2AF3-042B525B3A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25748" y="528726"/>
            <a:ext cx="7172279" cy="587712"/>
          </a:xfrm>
        </p:spPr>
        <p:txBody>
          <a:bodyPr/>
          <a:lstStyle/>
          <a:p>
            <a:r>
              <a:rPr lang="en-US" sz="3200" dirty="0"/>
              <a:t>Benefits of Breathing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F60F0F1-EE2C-B973-36E0-6D72194984C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420630" y="1416854"/>
            <a:ext cx="6998257" cy="5162622"/>
          </a:xfrm>
        </p:spPr>
        <p:txBody>
          <a:bodyPr>
            <a:normAutofit/>
          </a:bodyPr>
          <a:lstStyle/>
          <a:p>
            <a:r>
              <a:rPr lang="en-US" sz="2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Stress management</a:t>
            </a:r>
          </a:p>
          <a:p>
            <a:r>
              <a:rPr lang="en-US" sz="2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Blood pressure</a:t>
            </a:r>
          </a:p>
          <a:p>
            <a:r>
              <a:rPr lang="en-US" sz="2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Focus/concentration</a:t>
            </a:r>
          </a:p>
          <a:p>
            <a:r>
              <a:rPr lang="en-US" sz="2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Sleep</a:t>
            </a:r>
          </a:p>
          <a:p>
            <a:r>
              <a:rPr lang="en-US" sz="2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Lung function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Asthma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COPD</a:t>
            </a:r>
          </a:p>
          <a:p>
            <a:r>
              <a:rPr lang="en-US" sz="2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Pain management</a:t>
            </a:r>
          </a:p>
          <a:p>
            <a:r>
              <a:rPr lang="en-US" sz="2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Digestion</a:t>
            </a:r>
          </a:p>
        </p:txBody>
      </p:sp>
      <p:pic>
        <p:nvPicPr>
          <p:cNvPr id="2" name="Picture Placeholder 1">
            <a:extLst>
              <a:ext uri="{FF2B5EF4-FFF2-40B4-BE49-F238E27FC236}">
                <a16:creationId xmlns:a16="http://schemas.microsoft.com/office/drawing/2014/main" id="{0982793D-4670-71C9-5794-115E1CFC1A7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/>
          <a:srcRect l="44951" t="-2298" r="12224" b="-31463"/>
          <a:stretch>
            <a:fillRect/>
          </a:stretch>
        </p:blipFill>
        <p:spPr>
          <a:xfrm>
            <a:off x="467711" y="994669"/>
            <a:ext cx="3421118" cy="600699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562FCF1-11F5-1919-3007-07769FC5E3C5}"/>
              </a:ext>
            </a:extLst>
          </p:cNvPr>
          <p:cNvSpPr txBox="1"/>
          <p:nvPr/>
        </p:nvSpPr>
        <p:spPr>
          <a:xfrm>
            <a:off x="4193629" y="6438180"/>
            <a:ext cx="61632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https://www.copdfoundation.org/Learn-More/I-am-New-to-COPD/Breathing-Techniques.aspx</a:t>
            </a:r>
            <a:endParaRPr lang="en-US" sz="900" dirty="0"/>
          </a:p>
          <a:p>
            <a:r>
              <a:rPr lang="en-US" sz="900" dirty="0"/>
              <a:t>https://www.health.harvard.edu/heart-health/breathing-exercises-to-lower-your-blood-pressure</a:t>
            </a:r>
          </a:p>
        </p:txBody>
      </p:sp>
    </p:spTree>
    <p:extLst>
      <p:ext uri="{BB962C8B-B14F-4D97-AF65-F5344CB8AC3E}">
        <p14:creationId xmlns:p14="http://schemas.microsoft.com/office/powerpoint/2010/main" val="29029897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3FEA65-0C5C-DDAA-3668-507A4DE092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9C05332-DB9B-D04C-B757-8DE52F805C4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39458" y="1574619"/>
            <a:ext cx="6057837" cy="4237602"/>
          </a:xfrm>
        </p:spPr>
        <p:txBody>
          <a:bodyPr>
            <a:normAutofit lnSpcReduction="10000"/>
          </a:bodyPr>
          <a:lstStyle/>
          <a:p>
            <a:r>
              <a:rPr lang="en-U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Types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Diaphragmatic (belly)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Box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4-7-8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Pursed lip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Alternate nostril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Lion’s breath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Five-finger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Holotropic</a:t>
            </a:r>
            <a:endParaRPr lang="en-US" sz="2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Breathwork meditation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5A2F8225-3BB7-6143-7D2C-B4B751D48B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5030" y="696456"/>
            <a:ext cx="6326694" cy="743815"/>
          </a:xfrm>
        </p:spPr>
        <p:txBody>
          <a:bodyPr/>
          <a:lstStyle/>
          <a:p>
            <a:r>
              <a:rPr lang="en-US" sz="3200" dirty="0"/>
              <a:t>Types of breathing</a:t>
            </a:r>
            <a:br>
              <a:rPr lang="en-US" dirty="0"/>
            </a:br>
            <a:endParaRPr lang="en-US" dirty="0"/>
          </a:p>
        </p:txBody>
      </p:sp>
      <p:sp>
        <p:nvSpPr>
          <p:cNvPr id="3" name="AutoShape 2" descr="Mango and Spinach Smoothie">
            <a:extLst>
              <a:ext uri="{FF2B5EF4-FFF2-40B4-BE49-F238E27FC236}">
                <a16:creationId xmlns:a16="http://schemas.microsoft.com/office/drawing/2014/main" id="{1BB57BD2-D344-6CCF-842B-3E76B11798F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96FF784-5FCB-F286-25C8-816887140855}"/>
              </a:ext>
            </a:extLst>
          </p:cNvPr>
          <p:cNvSpPr txBox="1"/>
          <p:nvPr/>
        </p:nvSpPr>
        <p:spPr>
          <a:xfrm>
            <a:off x="4569784" y="6243093"/>
            <a:ext cx="211257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Seated jack</a:t>
            </a:r>
          </a:p>
        </p:txBody>
      </p:sp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5B2FCDFD-F8D0-280E-BA24-C3E2770EF897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3"/>
          <a:srcRect l="960" r="960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02348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F96DF7-2128-3BD7-7C00-450302B67F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A1CAFAB-6043-1EE4-7CCA-673714B0AD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20630" y="552789"/>
            <a:ext cx="7172279" cy="587712"/>
          </a:xfrm>
        </p:spPr>
        <p:txBody>
          <a:bodyPr/>
          <a:lstStyle/>
          <a:p>
            <a:r>
              <a:rPr lang="en-US" sz="3200" dirty="0"/>
              <a:t>Tips to get started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0967E17-F902-884D-DA97-D54021E0571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420630" y="1416854"/>
            <a:ext cx="6207919" cy="3354579"/>
          </a:xfrm>
        </p:spPr>
        <p:txBody>
          <a:bodyPr/>
          <a:lstStyle/>
          <a:p>
            <a:r>
              <a:rPr lang="en-US" sz="2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Practice in a quiet place</a:t>
            </a:r>
          </a:p>
          <a:p>
            <a:r>
              <a:rPr lang="en-US" sz="2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Don’t pressure yourself</a:t>
            </a:r>
          </a:p>
          <a:p>
            <a:r>
              <a:rPr lang="en-US" sz="2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Stop if needed</a:t>
            </a:r>
          </a:p>
          <a:p>
            <a:r>
              <a:rPr lang="en-US" sz="2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Find which type works for you</a:t>
            </a:r>
            <a:endParaRPr lang="en-US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4" name="Picture Placeholder 12">
            <a:extLst>
              <a:ext uri="{FF2B5EF4-FFF2-40B4-BE49-F238E27FC236}">
                <a16:creationId xmlns:a16="http://schemas.microsoft.com/office/drawing/2014/main" id="{4CF5B80F-A670-D75B-09E7-9A4D0D97E2E0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/>
          <a:srcRect l="2" r="2"/>
          <a:stretch>
            <a:fillRect/>
          </a:stretch>
        </p:blipFill>
        <p:spPr>
          <a:xfrm>
            <a:off x="773113" y="425450"/>
            <a:ext cx="3421062" cy="6007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72700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F90542-7E6B-250E-70E9-B50DABEAEA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1AAC050-404D-7A7B-5339-12F49563CD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03685" y="857588"/>
            <a:ext cx="6441810" cy="587712"/>
          </a:xfrm>
        </p:spPr>
        <p:txBody>
          <a:bodyPr/>
          <a:lstStyle/>
          <a:p>
            <a:r>
              <a:rPr lang="en-US" sz="4400" dirty="0"/>
              <a:t>Summary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70F9E4D-EC06-A693-F5A9-F8FE91E3D2F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420630" y="1981343"/>
            <a:ext cx="6751867" cy="3158215"/>
          </a:xfrm>
        </p:spPr>
        <p:txBody>
          <a:bodyPr/>
          <a:lstStyle/>
          <a:p>
            <a:r>
              <a:rPr lang="en-US" sz="2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Breathwork can benefit many areas</a:t>
            </a:r>
          </a:p>
          <a:p>
            <a:r>
              <a:rPr lang="en-US" sz="2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Try different techniques based on preference and health conditions</a:t>
            </a:r>
          </a:p>
          <a:p>
            <a:r>
              <a:rPr lang="en-US" sz="2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Practice!</a:t>
            </a:r>
          </a:p>
        </p:txBody>
      </p:sp>
      <p:pic>
        <p:nvPicPr>
          <p:cNvPr id="4" name="Picture Placeholder 3" descr="A blue sky with white clouds&#10;&#10;AI-generated content may be incorrect.">
            <a:extLst>
              <a:ext uri="{FF2B5EF4-FFF2-40B4-BE49-F238E27FC236}">
                <a16:creationId xmlns:a16="http://schemas.microsoft.com/office/drawing/2014/main" id="{7C5DE96C-9F85-A208-6C38-2EFBEEFFDF2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/>
          <a:srcRect l="7317" r="7317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337026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D9F6CB-B643-099B-A7E4-7C66308885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Upcoming Webinars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F35CB66-2AA5-474E-6167-A7906F98AE2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>
                <a:solidFill>
                  <a:srgbClr val="232333"/>
                </a:solidFill>
              </a:rPr>
              <a:t>Explore the power of intuitive eating and find out how this practice can improve your nutrition. Learn how to honor your hunger and finally make peace with food.</a:t>
            </a:r>
          </a:p>
          <a:p>
            <a:pPr marR="0" lvl="0" indent="0">
              <a:spcBef>
                <a:spcPts val="0"/>
              </a:spcBef>
              <a:spcAft>
                <a:spcPts val="0"/>
              </a:spcAft>
              <a:buClr>
                <a:srgbClr val="7030A0"/>
              </a:buClr>
            </a:pPr>
            <a:endParaRPr lang="en-US" sz="1600" dirty="0">
              <a:solidFill>
                <a:srgbClr val="232333"/>
              </a:solidFill>
              <a:latin typeface="+mn-lt"/>
              <a:ea typeface="Calibri" panose="020F0502020204030204" pitchFamily="34" charset="0"/>
            </a:endParaRPr>
          </a:p>
          <a:p>
            <a:pPr marR="0" lvl="0" indent="0">
              <a:spcBef>
                <a:spcPts val="0"/>
              </a:spcBef>
              <a:spcAft>
                <a:spcPts val="0"/>
              </a:spcAft>
              <a:buClr>
                <a:srgbClr val="7030A0"/>
              </a:buClr>
            </a:pPr>
            <a:endParaRPr lang="en-US" dirty="0">
              <a:solidFill>
                <a:srgbClr val="232333"/>
              </a:solidFill>
              <a:effectLst/>
              <a:latin typeface="+mn-lt"/>
              <a:ea typeface="Calibri" panose="020F0502020204030204" pitchFamily="34" charset="0"/>
            </a:endParaRPr>
          </a:p>
          <a:p>
            <a:pPr marR="0" lvl="0" indent="0">
              <a:spcBef>
                <a:spcPts val="0"/>
              </a:spcBef>
              <a:spcAft>
                <a:spcPts val="0"/>
              </a:spcAft>
              <a:buClr>
                <a:srgbClr val="7030A0"/>
              </a:buClr>
            </a:pPr>
            <a:endParaRPr lang="en-US" sz="1600" dirty="0">
              <a:solidFill>
                <a:srgbClr val="232333"/>
              </a:solidFill>
              <a:latin typeface="+mn-lt"/>
              <a:ea typeface="Calibri" panose="020F0502020204030204" pitchFamily="34" charset="0"/>
            </a:endParaRPr>
          </a:p>
          <a:p>
            <a:pPr marR="0" lvl="0" indent="0">
              <a:spcBef>
                <a:spcPts val="0"/>
              </a:spcBef>
              <a:spcAft>
                <a:spcPts val="0"/>
              </a:spcAft>
              <a:buClr>
                <a:srgbClr val="7030A0"/>
              </a:buClr>
            </a:pPr>
            <a:endParaRPr lang="en-US" dirty="0">
              <a:solidFill>
                <a:srgbClr val="232333"/>
              </a:solidFill>
              <a:effectLst/>
              <a:latin typeface="+mn-lt"/>
              <a:ea typeface="Calibri" panose="020F0502020204030204" pitchFamily="34" charset="0"/>
            </a:endParaRPr>
          </a:p>
          <a:p>
            <a:pPr marR="0" lvl="0" indent="0">
              <a:spcBef>
                <a:spcPts val="0"/>
              </a:spcBef>
              <a:spcAft>
                <a:spcPts val="0"/>
              </a:spcAft>
              <a:buClr>
                <a:srgbClr val="7030A0"/>
              </a:buClr>
            </a:pPr>
            <a:endParaRPr lang="en-US" sz="1600" dirty="0">
              <a:solidFill>
                <a:srgbClr val="232333"/>
              </a:solidFill>
              <a:latin typeface="+mn-lt"/>
              <a:ea typeface="Calibri" panose="020F0502020204030204" pitchFamily="34" charset="0"/>
            </a:endParaRPr>
          </a:p>
          <a:p>
            <a:pPr marR="0" lvl="0" indent="0">
              <a:spcBef>
                <a:spcPts val="0"/>
              </a:spcBef>
              <a:spcAft>
                <a:spcPts val="0"/>
              </a:spcAft>
              <a:buClr>
                <a:srgbClr val="7030A0"/>
              </a:buClr>
            </a:pPr>
            <a:endParaRPr lang="en-US" dirty="0">
              <a:solidFill>
                <a:srgbClr val="232333"/>
              </a:solidFill>
              <a:effectLst/>
              <a:latin typeface="+mn-lt"/>
              <a:ea typeface="Calibri" panose="020F0502020204030204" pitchFamily="34" charset="0"/>
            </a:endParaRPr>
          </a:p>
          <a:p>
            <a:pPr marR="0" lvl="0" indent="0">
              <a:spcBef>
                <a:spcPts val="0"/>
              </a:spcBef>
              <a:spcAft>
                <a:spcPts val="0"/>
              </a:spcAft>
              <a:buClr>
                <a:srgbClr val="7030A0"/>
              </a:buClr>
            </a:pPr>
            <a:endParaRPr lang="en-US" sz="1600" dirty="0">
              <a:solidFill>
                <a:srgbClr val="232333"/>
              </a:solidFill>
              <a:latin typeface="+mn-lt"/>
              <a:ea typeface="Calibri" panose="020F0502020204030204" pitchFamily="34" charset="0"/>
            </a:endParaRPr>
          </a:p>
          <a:p>
            <a:pPr marR="0" lvl="0" indent="0">
              <a:spcBef>
                <a:spcPts val="0"/>
              </a:spcBef>
              <a:spcAft>
                <a:spcPts val="0"/>
              </a:spcAft>
              <a:buClr>
                <a:srgbClr val="7030A0"/>
              </a:buClr>
            </a:pPr>
            <a:endParaRPr lang="en-US" dirty="0">
              <a:solidFill>
                <a:srgbClr val="232333"/>
              </a:solidFill>
              <a:effectLst/>
              <a:latin typeface="+mn-lt"/>
              <a:ea typeface="Calibri" panose="020F0502020204030204" pitchFamily="34" charset="0"/>
            </a:endParaRPr>
          </a:p>
          <a:p>
            <a:pPr marR="0" lvl="0" indent="0">
              <a:spcBef>
                <a:spcPts val="0"/>
              </a:spcBef>
              <a:spcAft>
                <a:spcPts val="0"/>
              </a:spcAft>
              <a:buClr>
                <a:srgbClr val="7030A0"/>
              </a:buClr>
            </a:pPr>
            <a:endParaRPr lang="en-US" sz="1600" dirty="0">
              <a:solidFill>
                <a:srgbClr val="232333"/>
              </a:solidFill>
              <a:latin typeface="+mn-lt"/>
              <a:ea typeface="Calibri" panose="020F0502020204030204" pitchFamily="34" charset="0"/>
            </a:endParaRPr>
          </a:p>
          <a:p>
            <a:pPr marR="0" lvl="0" indent="0">
              <a:spcBef>
                <a:spcPts val="0"/>
              </a:spcBef>
              <a:spcAft>
                <a:spcPts val="0"/>
              </a:spcAft>
              <a:buClr>
                <a:srgbClr val="7030A0"/>
              </a:buClr>
            </a:pPr>
            <a:endParaRPr lang="en-US" dirty="0">
              <a:solidFill>
                <a:srgbClr val="232333"/>
              </a:solidFill>
              <a:effectLst/>
              <a:latin typeface="+mn-lt"/>
              <a:ea typeface="Calibri" panose="020F0502020204030204" pitchFamily="34" charset="0"/>
            </a:endParaRPr>
          </a:p>
          <a:p>
            <a:pPr marR="0" lvl="0" indent="0">
              <a:spcBef>
                <a:spcPts val="0"/>
              </a:spcBef>
              <a:spcAft>
                <a:spcPts val="0"/>
              </a:spcAft>
              <a:buClr>
                <a:srgbClr val="7030A0"/>
              </a:buClr>
            </a:pPr>
            <a:endParaRPr lang="en-US" sz="1600" dirty="0">
              <a:solidFill>
                <a:srgbClr val="232333"/>
              </a:solidFill>
              <a:latin typeface="+mn-lt"/>
              <a:ea typeface="Calibri" panose="020F0502020204030204" pitchFamily="34" charset="0"/>
            </a:endParaRPr>
          </a:p>
          <a:p>
            <a:pPr marR="0" lvl="0" indent="0">
              <a:spcBef>
                <a:spcPts val="0"/>
              </a:spcBef>
              <a:spcAft>
                <a:spcPts val="0"/>
              </a:spcAft>
              <a:buClr>
                <a:srgbClr val="7030A0"/>
              </a:buClr>
            </a:pPr>
            <a:endParaRPr lang="en-US" sz="1600" dirty="0">
              <a:latin typeface="+mn-lt"/>
              <a:ea typeface="Calibri" panose="020F0502020204030204" pitchFamily="34" charset="0"/>
            </a:endParaRPr>
          </a:p>
          <a:p>
            <a:r>
              <a:rPr lang="en-US" dirty="0"/>
              <a:t>September 3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D3ABF49-E305-8E73-8E3A-E9A629DD7890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n-US" dirty="0"/>
              <a:t>What is Intuitive Eating?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A443603-F1B9-82F0-1F07-BE3F386062F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891829" y="2117003"/>
            <a:ext cx="4434850" cy="4055329"/>
          </a:xfrm>
        </p:spPr>
        <p:txBody>
          <a:bodyPr/>
          <a:lstStyle/>
          <a:p>
            <a:r>
              <a:rPr lang="en-US" b="0" i="0" dirty="0">
                <a:solidFill>
                  <a:srgbClr val="232333"/>
                </a:solidFill>
                <a:effectLst/>
                <a:latin typeface="+mn-lt"/>
              </a:rPr>
              <a:t>The world of health care can be confusing. Join our healthcare expert to get tips on navigating a carrier website to find the best care at the best price.</a:t>
            </a:r>
            <a:endParaRPr lang="en-US" dirty="0">
              <a:solidFill>
                <a:srgbClr val="232333"/>
              </a:solidFill>
              <a:latin typeface="+mn-lt"/>
            </a:endParaRPr>
          </a:p>
          <a:p>
            <a:endParaRPr lang="en-US" dirty="0">
              <a:solidFill>
                <a:srgbClr val="232333"/>
              </a:solidFill>
              <a:latin typeface="+mn-lt"/>
            </a:endParaRPr>
          </a:p>
          <a:p>
            <a:endParaRPr lang="en-US" dirty="0">
              <a:solidFill>
                <a:srgbClr val="232333"/>
              </a:solidFill>
              <a:latin typeface="+mn-lt"/>
            </a:endParaRPr>
          </a:p>
          <a:p>
            <a:endParaRPr lang="en-US" dirty="0">
              <a:solidFill>
                <a:srgbClr val="232333"/>
              </a:solidFill>
              <a:latin typeface="+mn-lt"/>
            </a:endParaRPr>
          </a:p>
          <a:p>
            <a:endParaRPr lang="en-US" dirty="0">
              <a:solidFill>
                <a:srgbClr val="232333"/>
              </a:solidFill>
              <a:latin typeface="+mn-lt"/>
            </a:endParaRPr>
          </a:p>
          <a:p>
            <a:endParaRPr lang="en-US" dirty="0">
              <a:latin typeface="+mn-lt"/>
            </a:endParaRPr>
          </a:p>
          <a:p>
            <a:endParaRPr lang="en-US" dirty="0">
              <a:latin typeface="+mn-lt"/>
            </a:endParaRPr>
          </a:p>
          <a:p>
            <a:endParaRPr lang="en-US" dirty="0">
              <a:latin typeface="+mn-lt"/>
            </a:endParaRPr>
          </a:p>
          <a:p>
            <a:endParaRPr lang="en-US" dirty="0">
              <a:latin typeface="+mn-lt"/>
            </a:endParaRPr>
          </a:p>
          <a:p>
            <a:r>
              <a:rPr lang="en-US" dirty="0">
                <a:latin typeface="+mn-lt"/>
              </a:rPr>
              <a:t>October 1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614A735-085E-3DA4-9B7F-54C910446DF6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US" dirty="0"/>
              <a:t>Navigating Healthcare</a:t>
            </a:r>
          </a:p>
        </p:txBody>
      </p:sp>
      <p:pic>
        <p:nvPicPr>
          <p:cNvPr id="8" name="Picture 7" descr="Stethoscope on green background">
            <a:extLst>
              <a:ext uri="{FF2B5EF4-FFF2-40B4-BE49-F238E27FC236}">
                <a16:creationId xmlns:a16="http://schemas.microsoft.com/office/drawing/2014/main" id="{6D4BF1AC-A87C-8C6D-1D6C-69C616717A0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7425738" y="3634814"/>
            <a:ext cx="3255496" cy="198137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F1BDC22-0D4A-94F4-EA5D-B033C25E34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69622" y="3634814"/>
            <a:ext cx="3426249" cy="1981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81433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98C783-6C9B-18C8-16BD-B18B638383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Lifestyle Rewards</a:t>
            </a:r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3EA62E89-ACC6-24BA-1DBA-C4894D43BB90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/>
          <a:srcRect l="-28566" t="-1247" r="-29760" b="-52"/>
          <a:stretch/>
        </p:blipFill>
        <p:spPr>
          <a:xfrm>
            <a:off x="719137" y="1751013"/>
            <a:ext cx="4323125" cy="4610100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36EB83D-8DD2-2012-BB7E-041FAD17A83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444149" y="1916725"/>
            <a:ext cx="6207919" cy="2939054"/>
          </a:xfrm>
        </p:spPr>
        <p:txBody>
          <a:bodyPr/>
          <a:lstStyle/>
          <a:p>
            <a:pPr marL="342900" indent="-342900">
              <a:buFont typeface="+mj-lt"/>
              <a:buAutoNum type="arabicPeriod"/>
            </a:pPr>
            <a:r>
              <a:rPr lang="en-US" b="1" dirty="0"/>
              <a:t>True or False: Breathwork is only beneficial for stress management.</a:t>
            </a:r>
          </a:p>
          <a:p>
            <a:pPr marL="800100" lvl="1" indent="-342900">
              <a:buFont typeface="+mj-lt"/>
              <a:buAutoNum type="alphaLcParenR"/>
            </a:pPr>
            <a:r>
              <a:rPr lang="en-US" sz="1400" dirty="0"/>
              <a:t>  True</a:t>
            </a:r>
          </a:p>
          <a:p>
            <a:pPr marL="914400" lvl="1" indent="-457200">
              <a:buFont typeface="+mj-lt"/>
              <a:buAutoNum type="alphaLcParenR"/>
            </a:pPr>
            <a:r>
              <a:rPr lang="en-US" sz="1400" dirty="0"/>
              <a:t>False</a:t>
            </a:r>
          </a:p>
          <a:p>
            <a:pPr marL="342900" indent="-342900">
              <a:buFont typeface="+mj-lt"/>
              <a:buAutoNum type="arabicPeriod"/>
            </a:pPr>
            <a:r>
              <a:rPr lang="en-US" b="1" dirty="0"/>
              <a:t>What was one type of breathwork mentioned?</a:t>
            </a:r>
            <a:endParaRPr lang="en-US" sz="1400" b="1" dirty="0"/>
          </a:p>
          <a:p>
            <a:pPr marL="914400" lvl="1" indent="-457200">
              <a:buFont typeface="+mj-lt"/>
              <a:buAutoNum type="alphaLcParenR"/>
            </a:pPr>
            <a:r>
              <a:rPr lang="en-US" sz="1400" dirty="0"/>
              <a:t>4-7-8</a:t>
            </a:r>
          </a:p>
          <a:p>
            <a:pPr marL="914400" lvl="1" indent="-457200">
              <a:buFont typeface="+mj-lt"/>
              <a:buAutoNum type="alphaLcParenR"/>
            </a:pPr>
            <a:r>
              <a:rPr lang="en-US" sz="1400" dirty="0"/>
              <a:t>Triangle</a:t>
            </a:r>
          </a:p>
          <a:p>
            <a:pPr marL="457200" indent="-457200">
              <a:buFont typeface="+mj-lt"/>
              <a:buAutoNum type="arabicPeriod"/>
            </a:pPr>
            <a:r>
              <a:rPr lang="en-US" b="1" dirty="0"/>
              <a:t>What was a tip for starting breathwork mentioned?</a:t>
            </a:r>
          </a:p>
          <a:p>
            <a:pPr marL="914400" lvl="1" indent="-457200">
              <a:buFont typeface="+mj-lt"/>
              <a:buAutoNum type="alphaLcParenR"/>
            </a:pPr>
            <a:r>
              <a:rPr lang="en-US" sz="1400" dirty="0"/>
              <a:t>If it doesn’t work the first time, don’t try it again</a:t>
            </a:r>
          </a:p>
          <a:p>
            <a:pPr marL="914400" lvl="1" indent="-457200">
              <a:buFont typeface="+mj-lt"/>
              <a:buAutoNum type="alphaLcParenR"/>
            </a:pPr>
            <a:r>
              <a:rPr lang="en-US" sz="1400" dirty="0"/>
              <a:t>Find a quiet place</a:t>
            </a:r>
            <a:endParaRPr lang="en-US" sz="1200" dirty="0"/>
          </a:p>
          <a:p>
            <a:r>
              <a:rPr lang="en-US" b="1" dirty="0"/>
              <a:t>* If your company has elected questions for lifestyle rewards, it will be noted when you submit on your account.</a:t>
            </a:r>
          </a:p>
          <a:p>
            <a:pPr marL="1257300" lvl="2" indent="-342900"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86204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HealthCheck360">
      <a:dk1>
        <a:srgbClr val="1F3855"/>
      </a:dk1>
      <a:lt1>
        <a:srgbClr val="1B2C3B"/>
      </a:lt1>
      <a:dk2>
        <a:srgbClr val="BED3EE"/>
      </a:dk2>
      <a:lt2>
        <a:srgbClr val="3C5775"/>
      </a:lt2>
      <a:accent1>
        <a:srgbClr val="EBEEEE"/>
      </a:accent1>
      <a:accent2>
        <a:srgbClr val="FFFFFF"/>
      </a:accent2>
      <a:accent3>
        <a:srgbClr val="FEFFFF"/>
      </a:accent3>
      <a:accent4>
        <a:srgbClr val="FEFFFF"/>
      </a:accent4>
      <a:accent5>
        <a:srgbClr val="FEFFFF"/>
      </a:accent5>
      <a:accent6>
        <a:srgbClr val="FEFFFF"/>
      </a:accent6>
      <a:hlink>
        <a:srgbClr val="FEFFFF"/>
      </a:hlink>
      <a:folHlink>
        <a:srgbClr val="FEFFFF"/>
      </a:folHlink>
    </a:clrScheme>
    <a:fontScheme name="HC360 Fonts">
      <a:majorFont>
        <a:latin typeface="Open Sans ExtraBold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6988</TotalTime>
  <Words>787</Words>
  <Application>Microsoft Office PowerPoint</Application>
  <PresentationFormat>Widescreen</PresentationFormat>
  <Paragraphs>132</Paragraphs>
  <Slides>11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9" baseType="lpstr">
      <vt:lpstr>Aptos</vt:lpstr>
      <vt:lpstr>Arial</vt:lpstr>
      <vt:lpstr>Calibri</vt:lpstr>
      <vt:lpstr>Open Sans</vt:lpstr>
      <vt:lpstr>Open Sans ExtraBold</vt:lpstr>
      <vt:lpstr>Open Sans Light</vt:lpstr>
      <vt:lpstr>Open Sans Medium</vt:lpstr>
      <vt:lpstr>Office Theme</vt:lpstr>
      <vt:lpstr>The Science of Breathwork</vt:lpstr>
      <vt:lpstr>Agenda</vt:lpstr>
      <vt:lpstr>What is breathwork?</vt:lpstr>
      <vt:lpstr>Benefits of Breathing</vt:lpstr>
      <vt:lpstr>Types of breathing </vt:lpstr>
      <vt:lpstr>Tips to get started</vt:lpstr>
      <vt:lpstr>Summary</vt:lpstr>
      <vt:lpstr>Upcoming Webinars</vt:lpstr>
      <vt:lpstr>Lifestyle Rewards</vt:lpstr>
      <vt:lpstr>Get in Touch</vt:lpstr>
      <vt:lpstr>Questions?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Emily Bonifas</dc:creator>
  <cp:lastModifiedBy>Shelby Kamm</cp:lastModifiedBy>
  <cp:revision>132</cp:revision>
  <dcterms:created xsi:type="dcterms:W3CDTF">2025-03-04T14:42:42Z</dcterms:created>
  <dcterms:modified xsi:type="dcterms:W3CDTF">2025-08-06T15:41:57Z</dcterms:modified>
</cp:coreProperties>
</file>